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2.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theme/theme3.xml" ContentType="application/vnd.openxmlformats-officedocument.theme+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7" r:id="rId4"/>
    <p:sldMasterId id="2147484394" r:id="rId5"/>
    <p:sldMasterId id="2147484438" r:id="rId6"/>
    <p:sldMasterId id="2147484482" r:id="rId7"/>
  </p:sldMasterIdLst>
  <p:notesMasterIdLst>
    <p:notesMasterId r:id="rId17"/>
  </p:notesMasterIdLst>
  <p:handoutMasterIdLst>
    <p:handoutMasterId r:id="rId18"/>
  </p:handoutMasterIdLst>
  <p:sldIdLst>
    <p:sldId id="296" r:id="rId8"/>
    <p:sldId id="298" r:id="rId9"/>
    <p:sldId id="291" r:id="rId10"/>
    <p:sldId id="287" r:id="rId11"/>
    <p:sldId id="288" r:id="rId12"/>
    <p:sldId id="292" r:id="rId13"/>
    <p:sldId id="293" r:id="rId14"/>
    <p:sldId id="294" r:id="rId15"/>
    <p:sldId id="295" r:id="rId16"/>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NHOLD" id="{08DCA182-A3E4-8742-9FB1-505BE18E05BA}">
          <p14:sldIdLst>
            <p14:sldId id="296"/>
            <p14:sldId id="298"/>
            <p14:sldId id="291"/>
          </p14:sldIdLst>
        </p14:section>
        <p14:section name="BRUKERVEILEDNING" id="{C6E751CD-F2B5-184F-8E84-952E13E76DD1}">
          <p14:sldIdLst>
            <p14:sldId id="287"/>
            <p14:sldId id="288"/>
            <p14:sldId id="292"/>
            <p14:sldId id="293"/>
            <p14:sldId id="294"/>
            <p14:sldId id="29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7A389-5E2A-4338-AD37-113F89944A0A}" v="15" dt="2023-12-21T14:53:06.72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ddels stil 2 – uthev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6" autoAdjust="0"/>
    <p:restoredTop sz="94813" autoAdjust="0"/>
  </p:normalViewPr>
  <p:slideViewPr>
    <p:cSldViewPr snapToGrid="0">
      <p:cViewPr varScale="1">
        <p:scale>
          <a:sx n="110" d="100"/>
          <a:sy n="110" d="100"/>
        </p:scale>
        <p:origin x="654" y="10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0"/>
    </p:cViewPr>
  </p:sorterViewPr>
  <p:notesViewPr>
    <p:cSldViewPr snapToGrid="0">
      <p:cViewPr varScale="1">
        <p:scale>
          <a:sx n="99" d="100"/>
          <a:sy n="99" d="100"/>
        </p:scale>
        <p:origin x="3728"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23"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E451AB-421E-4773-8F06-93470E85ED2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O"/>
          </a:p>
        </p:txBody>
      </p:sp>
      <p:sp>
        <p:nvSpPr>
          <p:cNvPr id="3" name="Date Placeholder 2">
            <a:extLst>
              <a:ext uri="{FF2B5EF4-FFF2-40B4-BE49-F238E27FC236}">
                <a16:creationId xmlns:a16="http://schemas.microsoft.com/office/drawing/2014/main" id="{3F958904-B247-1362-5224-E6B4EC58573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2DE39B-E13F-4043-B939-D42A2B2DFA61}" type="datetimeFigureOut">
              <a:rPr lang="nb-NO" smtClean="0"/>
              <a:t>13.02.2024</a:t>
            </a:fld>
            <a:endParaRPr lang="nb-NO" dirty="0"/>
          </a:p>
        </p:txBody>
      </p:sp>
      <p:sp>
        <p:nvSpPr>
          <p:cNvPr id="4" name="Footer Placeholder 3">
            <a:extLst>
              <a:ext uri="{FF2B5EF4-FFF2-40B4-BE49-F238E27FC236}">
                <a16:creationId xmlns:a16="http://schemas.microsoft.com/office/drawing/2014/main" id="{A74FF9FC-002E-51D2-3953-AD214766F8B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NO"/>
          </a:p>
        </p:txBody>
      </p:sp>
      <p:sp>
        <p:nvSpPr>
          <p:cNvPr id="5" name="Slide Number Placeholder 4">
            <a:extLst>
              <a:ext uri="{FF2B5EF4-FFF2-40B4-BE49-F238E27FC236}">
                <a16:creationId xmlns:a16="http://schemas.microsoft.com/office/drawing/2014/main" id="{243F5FCA-88C0-EBB7-51ED-4439A7D6F99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63E6F0-5E16-8046-AA7C-A3087333FDB6}" type="slidenum">
              <a:rPr lang="nb-NO" smtClean="0"/>
              <a:t>‹#›</a:t>
            </a:fld>
            <a:endParaRPr lang="nb-NO" dirty="0"/>
          </a:p>
        </p:txBody>
      </p:sp>
    </p:spTree>
    <p:extLst>
      <p:ext uri="{BB962C8B-B14F-4D97-AF65-F5344CB8AC3E}">
        <p14:creationId xmlns:p14="http://schemas.microsoft.com/office/powerpoint/2010/main" val="3219166826"/>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293D1-0F54-4AA5-A72F-DC03AE22E6BD}" type="datetimeFigureOut">
              <a:rPr lang="nb-NO" smtClean="0"/>
              <a:t>13.02.2024</a:t>
            </a:fld>
            <a:endParaRPr lang="nb-NO" dirty="0"/>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a:t>
            </a:r>
            <a:r>
              <a:rPr lang="nb-NO" dirty="0" err="1"/>
              <a:t>nivå</a:t>
            </a:r>
            <a:endParaRPr lang="nb-NO" dirty="0"/>
          </a:p>
          <a:p>
            <a:pPr lvl="2"/>
            <a:r>
              <a:rPr lang="nb-NO" dirty="0" err="1"/>
              <a:t>Tredje</a:t>
            </a:r>
            <a:r>
              <a:rPr lang="nb-NO" dirty="0"/>
              <a:t> </a:t>
            </a:r>
            <a:r>
              <a:rPr lang="nb-NO" dirty="0" err="1"/>
              <a:t>nivå</a:t>
            </a:r>
            <a:endParaRPr lang="nb-NO" dirty="0"/>
          </a:p>
          <a:p>
            <a:pPr lvl="3"/>
            <a:r>
              <a:rPr lang="nb-NO" dirty="0" err="1"/>
              <a:t>Fjerde</a:t>
            </a:r>
            <a:r>
              <a:rPr lang="nb-NO" dirty="0"/>
              <a:t> </a:t>
            </a:r>
            <a:r>
              <a:rPr lang="nb-NO" dirty="0" err="1"/>
              <a:t>nivå</a:t>
            </a:r>
            <a:endParaRPr lang="nb-NO" dirty="0"/>
          </a:p>
          <a:p>
            <a:pPr lvl="4"/>
            <a:r>
              <a:rPr lang="nb-NO" dirty="0" err="1"/>
              <a:t>Femte</a:t>
            </a:r>
            <a:r>
              <a:rPr lang="nb-NO" dirty="0"/>
              <a:t> </a:t>
            </a:r>
            <a:r>
              <a:rPr lang="nb-NO" dirty="0" err="1"/>
              <a:t>nivå</a:t>
            </a:r>
            <a:endParaRPr lang="nb-NO"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759FD3-3898-4852-990B-30B2E19726A9}" type="slidenum">
              <a:rPr lang="nb-NO" smtClean="0"/>
              <a:t>‹#›</a:t>
            </a:fld>
            <a:endParaRPr lang="nb-NO" dirty="0"/>
          </a:p>
        </p:txBody>
      </p:sp>
    </p:spTree>
    <p:extLst>
      <p:ext uri="{BB962C8B-B14F-4D97-AF65-F5344CB8AC3E}">
        <p14:creationId xmlns:p14="http://schemas.microsoft.com/office/powerpoint/2010/main" val="631295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1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1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18.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1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1.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2.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4.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5.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6.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7.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8.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3.xml"/><Relationship Id="rId4" Type="http://schemas.openxmlformats.org/officeDocument/2006/relationships/image" Target="../media/image2.sv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15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5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4.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5.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6.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7.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8.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9.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1.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4.xml"/><Relationship Id="rId4" Type="http://schemas.openxmlformats.org/officeDocument/2006/relationships/image" Target="../media/image2.sv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5.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2.svg"/></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Kun tekst 1">
    <p:spTree>
      <p:nvGrpSpPr>
        <p:cNvPr id="1" name=""/>
        <p:cNvGrpSpPr/>
        <p:nvPr/>
      </p:nvGrpSpPr>
      <p:grpSpPr>
        <a:xfrm>
          <a:off x="0" y="0"/>
          <a:ext cx="0" cy="0"/>
          <a:chOff x="0" y="0"/>
          <a:chExt cx="0" cy="0"/>
        </a:xfrm>
      </p:grpSpPr>
      <p:pic>
        <p:nvPicPr>
          <p:cNvPr id="9" name="Graphic 8" descr="Færder videregående skole logo">
            <a:extLst>
              <a:ext uri="{FF2B5EF4-FFF2-40B4-BE49-F238E27FC236}">
                <a16:creationId xmlns:a16="http://schemas.microsoft.com/office/drawing/2014/main" id="{FA707FBE-24B2-8346-8705-054D79ECE7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
        <p:nvSpPr>
          <p:cNvPr id="14" name="Rectangle 79">
            <a:extLst>
              <a:ext uri="{FF2B5EF4-FFF2-40B4-BE49-F238E27FC236}">
                <a16:creationId xmlns:a16="http://schemas.microsoft.com/office/drawing/2014/main" id="{DB82988C-3637-18CC-6020-135E6C77DA69}"/>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2" name="Plassholder for tekst 3">
            <a:extLst>
              <a:ext uri="{FF2B5EF4-FFF2-40B4-BE49-F238E27FC236}">
                <a16:creationId xmlns:a16="http://schemas.microsoft.com/office/drawing/2014/main" id="{7771771C-2AC4-132D-DF39-6D5F713C6014}"/>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a:t>Navn, dato, sted</a:t>
            </a:r>
          </a:p>
        </p:txBody>
      </p:sp>
      <p:sp>
        <p:nvSpPr>
          <p:cNvPr id="6" name="Oval 2">
            <a:extLst>
              <a:ext uri="{FF2B5EF4-FFF2-40B4-BE49-F238E27FC236}">
                <a16:creationId xmlns:a16="http://schemas.microsoft.com/office/drawing/2014/main" id="{7DD0E84F-635B-3305-0FA2-230AE81DD730}"/>
              </a:ext>
              <a:ext uri="{C183D7F6-B498-43B3-948B-1728B52AA6E4}">
                <adec:decorative xmlns:adec="http://schemas.microsoft.com/office/drawing/2017/decorative" val="1"/>
              </a:ext>
            </a:extLst>
          </p:cNvPr>
          <p:cNvSpPr>
            <a:spLocks/>
          </p:cNvSpPr>
          <p:nvPr userDrawn="1"/>
        </p:nvSpPr>
        <p:spPr>
          <a:xfrm>
            <a:off x="10008315" y="4722968"/>
            <a:ext cx="1846800" cy="1846800"/>
          </a:xfrm>
          <a:prstGeom prst="ellipse">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7" name="Rectangle 9">
            <a:extLst>
              <a:ext uri="{FF2B5EF4-FFF2-40B4-BE49-F238E27FC236}">
                <a16:creationId xmlns:a16="http://schemas.microsoft.com/office/drawing/2014/main" id="{2D188B16-C363-997F-1796-3FF0CFA46339}"/>
              </a:ext>
              <a:ext uri="{C183D7F6-B498-43B3-948B-1728B52AA6E4}">
                <adec:decorative xmlns:adec="http://schemas.microsoft.com/office/drawing/2017/decorative" val="1"/>
              </a:ext>
            </a:extLst>
          </p:cNvPr>
          <p:cNvSpPr>
            <a:spLocks/>
          </p:cNvSpPr>
          <p:nvPr userDrawn="1"/>
        </p:nvSpPr>
        <p:spPr>
          <a:xfrm>
            <a:off x="8159717" y="4722968"/>
            <a:ext cx="1846800" cy="18468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12">
            <a:extLst>
              <a:ext uri="{FF2B5EF4-FFF2-40B4-BE49-F238E27FC236}">
                <a16:creationId xmlns:a16="http://schemas.microsoft.com/office/drawing/2014/main" id="{0C1016E8-7745-79A9-2E07-F10D82AD6CB3}"/>
              </a:ext>
              <a:ext uri="{C183D7F6-B498-43B3-948B-1728B52AA6E4}">
                <adec:decorative xmlns:adec="http://schemas.microsoft.com/office/drawing/2017/decorative" val="1"/>
              </a:ext>
            </a:extLst>
          </p:cNvPr>
          <p:cNvSpPr>
            <a:spLocks noChangeAspect="1"/>
          </p:cNvSpPr>
          <p:nvPr userDrawn="1"/>
        </p:nvSpPr>
        <p:spPr>
          <a:xfrm rot="10800000">
            <a:off x="8157917" y="1025768"/>
            <a:ext cx="3697200" cy="36972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3797138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tel og innhold 1 kolonne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BD48B077-A674-F7A3-2127-5F7E4C087AC6}"/>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2" y="1755745"/>
            <a:ext cx="10480691"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Tree>
    <p:extLst>
      <p:ext uri="{BB962C8B-B14F-4D97-AF65-F5344CB8AC3E}">
        <p14:creationId xmlns:p14="http://schemas.microsoft.com/office/powerpoint/2010/main" val="1214448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Kun innhold - Bilde høyre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8CEE8311-A7AC-D3D7-63F9-AF9CE62CCEB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855652" y="966158"/>
            <a:ext cx="485626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5CF0011-4F15-8CDF-FC4D-E0FE226D7A39}"/>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25178959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Tittel og innhold med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6D4C16-17CF-B680-4B58-F923BE0C5955}"/>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C41B7E70-47FF-CE70-A93C-2365341FC6BC}"/>
              </a:ext>
            </a:extLst>
          </p:cNvPr>
          <p:cNvSpPr>
            <a:spLocks noGrp="1"/>
          </p:cNvSpPr>
          <p:nvPr>
            <p:ph type="body" sz="quarter" idx="25" hasCustomPrompt="1"/>
          </p:nvPr>
        </p:nvSpPr>
        <p:spPr>
          <a:xfrm>
            <a:off x="6092903" y="6279285"/>
            <a:ext cx="5240345"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1333734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Tittel og innhold med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57E471-FE6D-2D33-AC52-D0D04A1371CB}"/>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4" name="Plassholder for bilde 11">
            <a:extLst>
              <a:ext uri="{FF2B5EF4-FFF2-40B4-BE49-F238E27FC236}">
                <a16:creationId xmlns:a16="http://schemas.microsoft.com/office/drawing/2014/main" id="{0C2A9C8D-B0CD-D2C4-EE60-FCD2BA442351}"/>
              </a:ext>
            </a:extLst>
          </p:cNvPr>
          <p:cNvSpPr>
            <a:spLocks noGrp="1"/>
          </p:cNvSpPr>
          <p:nvPr>
            <p:ph type="pic" sz="quarter" idx="16"/>
          </p:nvPr>
        </p:nvSpPr>
        <p:spPr>
          <a:xfrm>
            <a:off x="6096000" y="1755745"/>
            <a:ext cx="5240345" cy="2238285"/>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3C55C4B1-D8D4-813F-1E53-8A5C173777B5}"/>
              </a:ext>
            </a:extLst>
          </p:cNvPr>
          <p:cNvSpPr>
            <a:spLocks noGrp="1"/>
          </p:cNvSpPr>
          <p:nvPr>
            <p:ph type="pic" sz="quarter" idx="17"/>
          </p:nvPr>
        </p:nvSpPr>
        <p:spPr>
          <a:xfrm>
            <a:off x="6096000" y="3994031"/>
            <a:ext cx="5240345" cy="225149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98700BF6-C30E-23F1-8048-6D5C951D8CD8}"/>
              </a:ext>
            </a:extLst>
          </p:cNvPr>
          <p:cNvSpPr>
            <a:spLocks noGrp="1"/>
          </p:cNvSpPr>
          <p:nvPr>
            <p:ph type="body" sz="quarter" idx="25" hasCustomPrompt="1"/>
          </p:nvPr>
        </p:nvSpPr>
        <p:spPr>
          <a:xfrm>
            <a:off x="6095990" y="6279285"/>
            <a:ext cx="5240338"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øverst</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nederst</a:t>
            </a:r>
            <a:r>
              <a:rPr lang="nb-NO" dirty="0">
                <a:effectLst/>
                <a:latin typeface="Calibri" panose="020F0502020204030204" pitchFamily="34" charset="0"/>
              </a:rPr>
              <a:t>)</a:t>
            </a:r>
          </a:p>
        </p:txBody>
      </p:sp>
    </p:spTree>
    <p:extLst>
      <p:ext uri="{BB962C8B-B14F-4D97-AF65-F5344CB8AC3E}">
        <p14:creationId xmlns:p14="http://schemas.microsoft.com/office/powerpoint/2010/main" val="30836753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Tittel og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1DB4DD7-DF26-D3A7-DEFE-6B137EABC170}"/>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bilde 11">
            <a:extLst>
              <a:ext uri="{FF2B5EF4-FFF2-40B4-BE49-F238E27FC236}">
                <a16:creationId xmlns:a16="http://schemas.microsoft.com/office/drawing/2014/main" id="{6978652E-66DF-E4FA-CF7C-F69D2D0B8AF5}"/>
              </a:ext>
            </a:extLst>
          </p:cNvPr>
          <p:cNvSpPr>
            <a:spLocks noGrp="1"/>
          </p:cNvSpPr>
          <p:nvPr>
            <p:ph type="pic" sz="quarter" idx="17"/>
          </p:nvPr>
        </p:nvSpPr>
        <p:spPr>
          <a:xfrm>
            <a:off x="855652" y="1755745"/>
            <a:ext cx="5240345" cy="4488644"/>
          </a:xfrm>
          <a:prstGeom prst="rect">
            <a:avLst/>
          </a:prstGeom>
          <a:noFill/>
        </p:spPr>
        <p:txBody>
          <a:bodyPr wrap="square">
            <a:noAutofit/>
          </a:bodyPr>
          <a:lstStyle>
            <a:lvl1pPr marL="0" indent="0" algn="ctr">
              <a:buNone/>
              <a:defRPr sz="18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E13C28F3-CBEF-C4D9-08A1-F03A078D39A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30637098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Tittel 3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CBF2AA-2EA4-AE8B-F87C-318A6485014D}"/>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5" name="Plassholder for bilde 11">
            <a:extLst>
              <a:ext uri="{FF2B5EF4-FFF2-40B4-BE49-F238E27FC236}">
                <a16:creationId xmlns:a16="http://schemas.microsoft.com/office/drawing/2014/main" id="{4E893AFB-8E52-06A6-F973-83462C177C7E}"/>
              </a:ext>
            </a:extLst>
          </p:cNvPr>
          <p:cNvSpPr>
            <a:spLocks noGrp="1"/>
          </p:cNvSpPr>
          <p:nvPr>
            <p:ph type="pic" sz="quarter" idx="17"/>
          </p:nvPr>
        </p:nvSpPr>
        <p:spPr>
          <a:xfrm>
            <a:off x="855652" y="1755745"/>
            <a:ext cx="3501736"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7AA8BB82-C632-0FD6-8770-7B6B1234C8AE}"/>
              </a:ext>
            </a:extLst>
          </p:cNvPr>
          <p:cNvSpPr>
            <a:spLocks noGrp="1"/>
          </p:cNvSpPr>
          <p:nvPr>
            <p:ph type="pic" sz="quarter" idx="18"/>
          </p:nvPr>
        </p:nvSpPr>
        <p:spPr>
          <a:xfrm>
            <a:off x="4357388" y="1755745"/>
            <a:ext cx="347741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bilde 11">
            <a:extLst>
              <a:ext uri="{FF2B5EF4-FFF2-40B4-BE49-F238E27FC236}">
                <a16:creationId xmlns:a16="http://schemas.microsoft.com/office/drawing/2014/main" id="{930EB5E8-0388-59F0-D117-2A1E5CEB1698}"/>
              </a:ext>
            </a:extLst>
          </p:cNvPr>
          <p:cNvSpPr>
            <a:spLocks noGrp="1"/>
          </p:cNvSpPr>
          <p:nvPr>
            <p:ph type="pic" sz="quarter" idx="16"/>
          </p:nvPr>
        </p:nvSpPr>
        <p:spPr>
          <a:xfrm>
            <a:off x="7834608" y="1755745"/>
            <a:ext cx="350173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tekst 6">
            <a:extLst>
              <a:ext uri="{FF2B5EF4-FFF2-40B4-BE49-F238E27FC236}">
                <a16:creationId xmlns:a16="http://schemas.microsoft.com/office/drawing/2014/main" id="{63CC2F96-6B0F-9334-6EF2-7BC79411FBB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3563417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Tittel og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61BCB8-83AD-6D37-B54B-0FF9F2C7A2DE}"/>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855652" y="1755745"/>
            <a:ext cx="10480693"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9D698068-2DB0-CD6F-4634-6B2E261F900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5243950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Fullskjerm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69EBC2-A8BC-0723-CC54-8B026BB10D90}"/>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A8536A01-051B-BE75-EB3D-6C4863D330D2}"/>
              </a:ext>
            </a:extLst>
          </p:cNvPr>
          <p:cNvSpPr>
            <a:spLocks noGrp="1"/>
          </p:cNvSpPr>
          <p:nvPr>
            <p:ph type="body" sz="quarter" idx="22" hasCustomPrompt="1"/>
          </p:nvPr>
        </p:nvSpPr>
        <p:spPr>
          <a:xfrm>
            <a:off x="340632" y="6379920"/>
            <a:ext cx="926069" cy="180425"/>
          </a:xfrm>
          <a:solidFill>
            <a:schemeClr val="bg1"/>
          </a:solidFill>
        </p:spPr>
        <p:txBody>
          <a:bodyPr wrap="none" lIns="72000" tIns="36000" rIns="72000" bIns="36000">
            <a:spAutoFit/>
          </a:bodyPr>
          <a:lstStyle>
            <a:lvl1pPr marL="0" indent="0" algn="l">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4317635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Fullskjerm bilde med tekst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13718270-56CD-D079-D8FF-358055A07649}"/>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8" name="Text Placeholder 16">
            <a:extLst>
              <a:ext uri="{FF2B5EF4-FFF2-40B4-BE49-F238E27FC236}">
                <a16:creationId xmlns:a16="http://schemas.microsoft.com/office/drawing/2014/main" id="{B7678E87-E36B-1513-EC8F-952B988AE36A}"/>
              </a:ext>
            </a:extLst>
          </p:cNvPr>
          <p:cNvSpPr>
            <a:spLocks noGrp="1" noChangeAspect="1"/>
          </p:cNvSpPr>
          <p:nvPr>
            <p:ph type="body" sz="quarter" idx="33" hasCustomPrompt="1"/>
          </p:nvPr>
        </p:nvSpPr>
        <p:spPr>
          <a:xfrm>
            <a:off x="0" y="3808800"/>
            <a:ext cx="3049200" cy="3049200"/>
          </a:xfrm>
          <a:solidFill>
            <a:schemeClr val="tx2">
              <a:lumMod val="20000"/>
              <a:lumOff val="80000"/>
            </a:schemeClr>
          </a:solidFill>
        </p:spPr>
        <p:txBody>
          <a:bodyPr lIns="216000" tIns="216000" rIns="216000" bIns="216000" anchor="ctr"/>
          <a:lstStyle>
            <a:lvl1pPr marL="0" indent="0">
              <a:buNone/>
              <a:defRPr/>
            </a:lvl1pPr>
            <a:lvl2pPr marL="252000" indent="0">
              <a:buNone/>
              <a:defRPr/>
            </a:lvl2pPr>
            <a:lvl3pPr marL="504000" indent="0">
              <a:buNone/>
              <a:defRPr/>
            </a:lvl3pPr>
            <a:lvl4pPr marL="756000" indent="0">
              <a:buNone/>
              <a:defRPr/>
            </a:lvl4pPr>
            <a:lvl5pPr marL="1008000" indent="0">
              <a:buNone/>
              <a:defRPr/>
            </a:lvl5pPr>
          </a:lstStyle>
          <a:p>
            <a:pPr lvl="0"/>
            <a:r>
              <a:rPr lang="nb-NO" dirty="0" err="1"/>
              <a:t>Klikk</a:t>
            </a:r>
            <a:r>
              <a:rPr lang="nb-NO" dirty="0"/>
              <a:t> her for </a:t>
            </a:r>
            <a:r>
              <a:rPr lang="nb-NO" dirty="0" err="1"/>
              <a:t>å</a:t>
            </a:r>
            <a:r>
              <a:rPr lang="nb-NO" dirty="0"/>
              <a:t> </a:t>
            </a:r>
            <a:r>
              <a:rPr lang="nb-NO" dirty="0" err="1"/>
              <a:t>skrive</a:t>
            </a:r>
            <a:r>
              <a:rPr lang="nb-NO" dirty="0"/>
              <a:t> </a:t>
            </a:r>
            <a:r>
              <a:rPr lang="nb-NO" dirty="0" err="1"/>
              <a:t>tekst</a:t>
            </a:r>
            <a:r>
              <a:rPr lang="nb-NO" dirty="0"/>
              <a:t> inn </a:t>
            </a:r>
            <a:r>
              <a:rPr lang="nb-NO" dirty="0" err="1"/>
              <a:t>i</a:t>
            </a:r>
            <a:r>
              <a:rPr lang="nb-NO" dirty="0"/>
              <a:t> </a:t>
            </a:r>
            <a:r>
              <a:rPr lang="nb-NO" dirty="0" err="1"/>
              <a:t>firkanten</a:t>
            </a:r>
            <a:r>
              <a:rPr lang="nb-NO" dirty="0"/>
              <a:t>. </a:t>
            </a:r>
            <a:r>
              <a:rPr lang="nb-NO" dirty="0" err="1"/>
              <a:t>Slett</a:t>
            </a:r>
            <a:r>
              <a:rPr lang="nb-NO" dirty="0"/>
              <a:t> </a:t>
            </a:r>
            <a:r>
              <a:rPr lang="nb-NO" dirty="0" err="1"/>
              <a:t>formen</a:t>
            </a:r>
            <a:r>
              <a:rPr lang="nb-NO" dirty="0"/>
              <a:t> </a:t>
            </a:r>
            <a:r>
              <a:rPr lang="nb-NO" dirty="0" err="1"/>
              <a:t>dersom</a:t>
            </a:r>
            <a:r>
              <a:rPr lang="nb-NO" dirty="0"/>
              <a:t> du </a:t>
            </a:r>
            <a:r>
              <a:rPr lang="nb-NO" dirty="0" err="1"/>
              <a:t>ikke</a:t>
            </a:r>
            <a:r>
              <a:rPr lang="nb-NO" dirty="0"/>
              <a:t> </a:t>
            </a:r>
            <a:r>
              <a:rPr lang="nb-NO" dirty="0" err="1"/>
              <a:t>har</a:t>
            </a:r>
            <a:r>
              <a:rPr lang="nb-NO" dirty="0"/>
              <a:t> </a:t>
            </a:r>
            <a:r>
              <a:rPr lang="nb-NO" dirty="0" err="1"/>
              <a:t>behov</a:t>
            </a:r>
            <a:r>
              <a:rPr lang="nb-NO" dirty="0"/>
              <a:t> for den.</a:t>
            </a:r>
          </a:p>
        </p:txBody>
      </p:sp>
      <p:sp>
        <p:nvSpPr>
          <p:cNvPr id="2" name="Plassholder for tekst 6">
            <a:extLst>
              <a:ext uri="{FF2B5EF4-FFF2-40B4-BE49-F238E27FC236}">
                <a16:creationId xmlns:a16="http://schemas.microsoft.com/office/drawing/2014/main" id="{670C2EAD-E2E4-D253-0121-062F5F0EEC56}"/>
              </a:ext>
            </a:extLst>
          </p:cNvPr>
          <p:cNvSpPr>
            <a:spLocks noGrp="1"/>
          </p:cNvSpPr>
          <p:nvPr>
            <p:ph type="body" sz="quarter" idx="34" hasCustomPrompt="1"/>
          </p:nvPr>
        </p:nvSpPr>
        <p:spPr>
          <a:xfrm>
            <a:off x="10930938" y="6379920"/>
            <a:ext cx="926069" cy="180425"/>
          </a:xfrm>
          <a:solidFill>
            <a:schemeClr val="tx2">
              <a:lumMod val="20000"/>
              <a:lumOff val="80000"/>
            </a:schemeClr>
          </a:solidFill>
        </p:spPr>
        <p:txBody>
          <a:bodyPr wrap="none" lIns="72000" tIns="36000" rIns="72000" bIns="36000">
            <a:spAutoFit/>
          </a:bodyPr>
          <a:lstStyle>
            <a:lvl1pPr marL="0" indent="0" algn="r">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6641957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preserve="1" userDrawn="1">
  <p:cSld name="Stort sitat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2977286" y="981120"/>
            <a:ext cx="8359058" cy="3949325"/>
          </a:xfrm>
        </p:spPr>
        <p:txBody>
          <a:bodyPr anchor="t" anchorCtr="0"/>
          <a:lstStyle>
            <a:lvl1pPr>
              <a:defRPr sz="5000"/>
            </a:lvl1pPr>
          </a:lstStyle>
          <a:p>
            <a:r>
              <a:rPr lang="nb-NO" dirty="0" err="1"/>
              <a:t>Klikk</a:t>
            </a:r>
            <a:r>
              <a:rPr lang="nb-NO" dirty="0"/>
              <a:t> for å </a:t>
            </a:r>
            <a:r>
              <a:rPr lang="nb-NO" dirty="0" err="1"/>
              <a:t>skrive</a:t>
            </a:r>
            <a:r>
              <a:rPr lang="nb-NO" dirty="0"/>
              <a:t> inn et </a:t>
            </a:r>
            <a:r>
              <a:rPr lang="nb-NO" dirty="0" err="1"/>
              <a:t>sitat</a:t>
            </a:r>
            <a:r>
              <a:rPr lang="nb-NO" dirty="0"/>
              <a:t> </a:t>
            </a:r>
          </a:p>
        </p:txBody>
      </p:sp>
      <p:sp>
        <p:nvSpPr>
          <p:cNvPr id="13" name="Plassholder for tekst 3">
            <a:extLst>
              <a:ext uri="{FF2B5EF4-FFF2-40B4-BE49-F238E27FC236}">
                <a16:creationId xmlns:a16="http://schemas.microsoft.com/office/drawing/2014/main" id="{1A767E45-C00F-3A80-4F0C-D1E9B58142AB}"/>
              </a:ext>
            </a:extLst>
          </p:cNvPr>
          <p:cNvSpPr>
            <a:spLocks noGrp="1"/>
          </p:cNvSpPr>
          <p:nvPr>
            <p:ph type="body" sz="quarter" idx="23" hasCustomPrompt="1"/>
          </p:nvPr>
        </p:nvSpPr>
        <p:spPr>
          <a:xfrm>
            <a:off x="2977286" y="5189727"/>
            <a:ext cx="6220143" cy="692150"/>
          </a:xfrm>
        </p:spPr>
        <p:txBody>
          <a:bodyPr/>
          <a:lstStyle>
            <a:lvl1pPr marL="0" indent="0">
              <a:buNone/>
              <a:defRPr sz="2000"/>
            </a:lvl1pPr>
          </a:lstStyle>
          <a:p>
            <a:pPr lvl="0"/>
            <a:r>
              <a:rPr lang="nb-NO" dirty="0"/>
              <a:t>- </a:t>
            </a:r>
            <a:r>
              <a:rPr lang="nb-NO" dirty="0" err="1"/>
              <a:t>Klikk</a:t>
            </a:r>
            <a:r>
              <a:rPr lang="nb-NO" dirty="0"/>
              <a:t> for å </a:t>
            </a:r>
            <a:r>
              <a:rPr lang="nb-NO" dirty="0" err="1"/>
              <a:t>skrive</a:t>
            </a:r>
            <a:r>
              <a:rPr lang="nb-NO" dirty="0"/>
              <a:t> inn </a:t>
            </a:r>
            <a:r>
              <a:rPr lang="nb-NO" dirty="0" err="1"/>
              <a:t>forfatter</a:t>
            </a:r>
            <a:r>
              <a:rPr lang="nb-NO" dirty="0"/>
              <a:t>/</a:t>
            </a:r>
            <a:r>
              <a:rPr lang="nb-NO" dirty="0" err="1"/>
              <a:t>navn</a:t>
            </a:r>
            <a:endParaRPr lang="nb-NO" dirty="0"/>
          </a:p>
        </p:txBody>
      </p:sp>
      <p:pic>
        <p:nvPicPr>
          <p:cNvPr id="11" name="Grafikk 11" descr="Sitattegn">
            <a:extLst>
              <a:ext uri="{FF2B5EF4-FFF2-40B4-BE49-F238E27FC236}">
                <a16:creationId xmlns:a16="http://schemas.microsoft.com/office/drawing/2014/main" id="{54E45CF3-B4B5-F82F-D3AE-B3AAD3BAF4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55653" y="981120"/>
            <a:ext cx="1417304" cy="1118342"/>
          </a:xfrm>
          <a:prstGeom prst="rect">
            <a:avLst/>
          </a:prstGeom>
        </p:spPr>
      </p:pic>
    </p:spTree>
    <p:extLst>
      <p:ext uri="{BB962C8B-B14F-4D97-AF65-F5344CB8AC3E}">
        <p14:creationId xmlns:p14="http://schemas.microsoft.com/office/powerpoint/2010/main" val="1669773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Tittel | Undertittel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7E3CD79A-10BA-DF0A-337C-7491DA56A188}"/>
              </a:ext>
            </a:extLst>
          </p:cNvPr>
          <p:cNvSpPr>
            <a:spLocks noGrp="1"/>
          </p:cNvSpPr>
          <p:nvPr>
            <p:ph type="title" hasCustomPrompt="1"/>
          </p:nvPr>
        </p:nvSpPr>
        <p:spPr>
          <a:xfrm>
            <a:off x="1559875" y="2136338"/>
            <a:ext cx="3949690" cy="2585323"/>
          </a:xfrm>
        </p:spPr>
        <p:txBody>
          <a:bodyPr anchor="ctr">
            <a:noAutofit/>
          </a:bodyPr>
          <a:lstStyle>
            <a:lvl1pPr marL="0" marR="0" indent="0" algn="r" defTabSz="914400" rtl="0" eaLnBrk="1" fontAlgn="auto" latinLnBrk="0" hangingPunct="1">
              <a:lnSpc>
                <a:spcPts val="6000"/>
              </a:lnSpc>
              <a:spcBef>
                <a:spcPts val="0"/>
              </a:spcBef>
              <a:spcAft>
                <a:spcPts val="0"/>
              </a:spcAft>
              <a:buClrTx/>
              <a:buSzTx/>
              <a:buFontTx/>
              <a:buNone/>
              <a:tabLst/>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cxnSp>
        <p:nvCxnSpPr>
          <p:cNvPr id="7" name="Rett linje 9">
            <a:extLst>
              <a:ext uri="{FF2B5EF4-FFF2-40B4-BE49-F238E27FC236}">
                <a16:creationId xmlns:a16="http://schemas.microsoft.com/office/drawing/2014/main" id="{377364A3-E584-EE44-3975-7F01D38AE1D0}"/>
              </a:ext>
              <a:ext uri="{C183D7F6-B498-43B3-948B-1728B52AA6E4}">
                <adec:decorative xmlns:adec="http://schemas.microsoft.com/office/drawing/2017/decorative" val="1"/>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lassholder for tekst 11">
            <a:extLst>
              <a:ext uri="{FF2B5EF4-FFF2-40B4-BE49-F238E27FC236}">
                <a16:creationId xmlns:a16="http://schemas.microsoft.com/office/drawing/2014/main" id="{38FE4089-49C3-167A-3E1D-E1877C878A46}"/>
              </a:ext>
            </a:extLst>
          </p:cNvPr>
          <p:cNvSpPr>
            <a:spLocks noGrp="1"/>
          </p:cNvSpPr>
          <p:nvPr>
            <p:ph type="body" sz="quarter" idx="15" hasCustomPrompt="1"/>
          </p:nvPr>
        </p:nvSpPr>
        <p:spPr>
          <a:xfrm>
            <a:off x="6682435" y="2136338"/>
            <a:ext cx="3949682" cy="2585323"/>
          </a:xfrm>
        </p:spPr>
        <p:txBody>
          <a:bodyPr anchor="ct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399592445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og innhold - Bilde venstr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972836-CF54-95B9-BD7A-520B4FCDB5E8}"/>
              </a:ext>
            </a:extLst>
          </p:cNvPr>
          <p:cNvSpPr>
            <a:spLocks noGrp="1"/>
          </p:cNvSpPr>
          <p:nvPr>
            <p:ph type="title" hasCustomPrompt="1"/>
          </p:nvPr>
        </p:nvSpPr>
        <p:spPr>
          <a:xfrm>
            <a:off x="6476980" y="885600"/>
            <a:ext cx="4859420" cy="523220"/>
          </a:xfrm>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6" name="maske">
            <a:extLst>
              <a:ext uri="{FF2B5EF4-FFF2-40B4-BE49-F238E27FC236}">
                <a16:creationId xmlns:a16="http://schemas.microsoft.com/office/drawing/2014/main" id="{178D028F-73F9-209E-8F2E-7F991E245C1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B4C9830-CAC2-E95B-C1DD-85F94EF3FD2D}"/>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5243902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To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6857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7254" y="698839"/>
            <a:ext cx="4933493" cy="5460324"/>
          </a:xfrm>
        </p:spPr>
        <p:txBody>
          <a:bodyPr anchor="ctr">
            <a:noAutofit/>
          </a:bodyP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26636428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Tre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9" name="Tittel 1">
            <a:extLst>
              <a:ext uri="{FF2B5EF4-FFF2-40B4-BE49-F238E27FC236}">
                <a16:creationId xmlns:a16="http://schemas.microsoft.com/office/drawing/2014/main" id="{31045BF3-763A-0A24-A7CF-88EDE2C5B162}"/>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lvl="0"/>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Tree>
    <p:extLst>
      <p:ext uri="{BB962C8B-B14F-4D97-AF65-F5344CB8AC3E}">
        <p14:creationId xmlns:p14="http://schemas.microsoft.com/office/powerpoint/2010/main" val="19962609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Tre fargeflater med ikon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C049361A-65CD-9E25-422C-7EE7423356BB}"/>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2" name="Plassholder for bilde 4">
            <a:extLst>
              <a:ext uri="{FF2B5EF4-FFF2-40B4-BE49-F238E27FC236}">
                <a16:creationId xmlns:a16="http://schemas.microsoft.com/office/drawing/2014/main" id="{B5388A3F-3E39-5023-2E48-C55E26CDADD4}"/>
              </a:ext>
            </a:extLst>
          </p:cNvPr>
          <p:cNvSpPr>
            <a:spLocks noGrp="1" noChangeAspect="1"/>
          </p:cNvSpPr>
          <p:nvPr>
            <p:ph type="pic" sz="quarter" idx="32" hasCustomPrompt="1"/>
          </p:nvPr>
        </p:nvSpPr>
        <p:spPr>
          <a:xfrm>
            <a:off x="801087" y="1184678"/>
            <a:ext cx="4488644" cy="4488644"/>
          </a:xfrm>
          <a:prstGeom prst="ellipse">
            <a:avLst/>
          </a:prstGeom>
          <a:solidFill>
            <a:schemeClr val="bg1"/>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6" name="Rectangle 5">
            <a:extLst>
              <a:ext uri="{FF2B5EF4-FFF2-40B4-BE49-F238E27FC236}">
                <a16:creationId xmlns:a16="http://schemas.microsoft.com/office/drawing/2014/main" id="{80369958-D876-D67C-783C-240E2BE135E8}"/>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0" name="TekstSylinder 6">
            <a:extLst>
              <a:ext uri="{FF2B5EF4-FFF2-40B4-BE49-F238E27FC236}">
                <a16:creationId xmlns:a16="http://schemas.microsoft.com/office/drawing/2014/main" id="{5768A83D-B7F2-1357-4F15-E945F9235D76}"/>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11" name="Picture 10" descr="Skjermdump med oversikt over noen av ikonsidene i malen">
            <a:extLst>
              <a:ext uri="{FF2B5EF4-FFF2-40B4-BE49-F238E27FC236}">
                <a16:creationId xmlns:a16="http://schemas.microsoft.com/office/drawing/2014/main" id="{E47A7E56-7453-AC9C-7149-9B27F453B864}"/>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spTree>
    <p:extLst>
      <p:ext uri="{BB962C8B-B14F-4D97-AF65-F5344CB8AC3E}">
        <p14:creationId xmlns:p14="http://schemas.microsoft.com/office/powerpoint/2010/main" val="292336589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Tall i sirkel ">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BF7742-CE50-B6D7-744E-CC0623B9801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16" name="Rectangle 15">
            <a:extLst>
              <a:ext uri="{FF2B5EF4-FFF2-40B4-BE49-F238E27FC236}">
                <a16:creationId xmlns:a16="http://schemas.microsoft.com/office/drawing/2014/main" id="{D607F3C9-F342-6F16-DE4B-9285684B3671}"/>
              </a:ext>
              <a:ext uri="{C183D7F6-B498-43B3-948B-1728B52AA6E4}">
                <adec:decorative xmlns:adec="http://schemas.microsoft.com/office/drawing/2017/decorative" val="1"/>
              </a:ext>
            </a:extLst>
          </p:cNvPr>
          <p:cNvSpPr/>
          <p:nvPr userDrawn="1"/>
        </p:nvSpPr>
        <p:spPr>
          <a:xfrm>
            <a:off x="329385" y="335236"/>
            <a:ext cx="11521255" cy="620020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9" name="Text Placeholder 8">
            <a:extLst>
              <a:ext uri="{FF2B5EF4-FFF2-40B4-BE49-F238E27FC236}">
                <a16:creationId xmlns:a16="http://schemas.microsoft.com/office/drawing/2014/main" id="{FE524F8A-C58E-32FC-4973-0E424D278F40}"/>
              </a:ext>
            </a:extLst>
          </p:cNvPr>
          <p:cNvSpPr>
            <a:spLocks noGrp="1"/>
          </p:cNvSpPr>
          <p:nvPr>
            <p:ph type="body" sz="quarter" idx="10" hasCustomPrompt="1"/>
          </p:nvPr>
        </p:nvSpPr>
        <p:spPr>
          <a:xfrm>
            <a:off x="2996927" y="337292"/>
            <a:ext cx="6198145" cy="6198145"/>
          </a:xfrm>
          <a:prstGeom prst="ellipse">
            <a:avLst/>
          </a:prstGeom>
          <a:solidFill>
            <a:schemeClr val="bg1"/>
          </a:solidFill>
        </p:spPr>
        <p:txBody>
          <a:bodyPr lIns="216000" tIns="216000" rIns="216000" bIns="216000" anchor="ctr"/>
          <a:lstStyle>
            <a:lvl1pPr marL="0" indent="0" algn="ctr">
              <a:buNone/>
              <a:defRPr sz="25000" b="1">
                <a:latin typeface="+mj-lt"/>
              </a:defRPr>
            </a:lvl1pPr>
          </a:lstStyle>
          <a:p>
            <a:pPr lvl="0"/>
            <a:r>
              <a:rPr lang="nb-NO" dirty="0"/>
              <a:t>X</a:t>
            </a:r>
          </a:p>
        </p:txBody>
      </p:sp>
    </p:spTree>
    <p:extLst>
      <p:ext uri="{BB962C8B-B14F-4D97-AF65-F5344CB8AC3E}">
        <p14:creationId xmlns:p14="http://schemas.microsoft.com/office/powerpoint/2010/main" val="3856001744"/>
      </p:ext>
    </p:extLst>
  </p:cSld>
  <p:clrMapOvr>
    <a:overrideClrMapping bg1="lt1" tx1="dk1" bg2="lt2" tx2="dk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Avsluttende lysbilde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0" name="Tittel 1">
            <a:extLst>
              <a:ext uri="{FF2B5EF4-FFF2-40B4-BE49-F238E27FC236}">
                <a16:creationId xmlns:a16="http://schemas.microsoft.com/office/drawing/2014/main" id="{6AD7CD11-05DE-9545-111F-302B7E9E1096}"/>
              </a:ext>
            </a:extLst>
          </p:cNvPr>
          <p:cNvSpPr>
            <a:spLocks noGrp="1"/>
          </p:cNvSpPr>
          <p:nvPr>
            <p:ph type="title" hasCustomPrompt="1"/>
          </p:nvPr>
        </p:nvSpPr>
        <p:spPr>
          <a:xfrm>
            <a:off x="576072" y="3257046"/>
            <a:ext cx="11034675" cy="870817"/>
          </a:xfrm>
        </p:spPr>
        <p:txBody>
          <a:bodyPr anchor="ctr">
            <a:noAutofit/>
          </a:bodyPr>
          <a:lstStyle>
            <a:lvl1pPr algn="ctr">
              <a:defRPr sz="4600"/>
            </a:lvl1pPr>
          </a:lstStyle>
          <a:p>
            <a:r>
              <a:rPr lang="nb-NO" dirty="0" err="1"/>
              <a:t>Skriv</a:t>
            </a:r>
            <a:r>
              <a:rPr lang="nb-NO" dirty="0"/>
              <a:t> inn «</a:t>
            </a:r>
            <a:r>
              <a:rPr lang="nb-NO" dirty="0" err="1"/>
              <a:t>Takk</a:t>
            </a:r>
            <a:r>
              <a:rPr lang="nb-NO" dirty="0"/>
              <a:t> for meg!» </a:t>
            </a:r>
            <a:r>
              <a:rPr lang="nb-NO" dirty="0" err="1"/>
              <a:t>eller</a:t>
            </a:r>
            <a:r>
              <a:rPr lang="nb-NO" dirty="0"/>
              <a:t> </a:t>
            </a:r>
            <a:r>
              <a:rPr lang="nb-NO" dirty="0" err="1"/>
              <a:t>lignende</a:t>
            </a:r>
            <a:endParaRPr lang="nb-NO" dirty="0"/>
          </a:p>
        </p:txBody>
      </p:sp>
      <p:sp>
        <p:nvSpPr>
          <p:cNvPr id="11" name="Plassholder for tekst 12">
            <a:extLst>
              <a:ext uri="{FF2B5EF4-FFF2-40B4-BE49-F238E27FC236}">
                <a16:creationId xmlns:a16="http://schemas.microsoft.com/office/drawing/2014/main" id="{AD2D67C3-7BAF-F21E-1613-B13542661994}"/>
              </a:ext>
            </a:extLst>
          </p:cNvPr>
          <p:cNvSpPr>
            <a:spLocks noGrp="1"/>
          </p:cNvSpPr>
          <p:nvPr>
            <p:ph type="body" sz="quarter" idx="16" hasCustomPrompt="1"/>
          </p:nvPr>
        </p:nvSpPr>
        <p:spPr>
          <a:xfrm>
            <a:off x="2445068" y="4552119"/>
            <a:ext cx="7296681" cy="505495"/>
          </a:xfrm>
        </p:spPr>
        <p:txBody>
          <a:bodyPr anchor="ctr">
            <a:noAutofit/>
          </a:bodyPr>
          <a:lstStyle>
            <a:lvl1pPr marL="0" indent="0" algn="ctr">
              <a:buNone/>
              <a:defRPr/>
            </a:lvl1pPr>
          </a:lstStyle>
          <a:p>
            <a:pPr lvl="0"/>
            <a:r>
              <a:rPr lang="nb-NO" dirty="0"/>
              <a:t> #emneknagg, @brukernavn eller e-postadresse</a:t>
            </a:r>
          </a:p>
        </p:txBody>
      </p:sp>
      <p:sp>
        <p:nvSpPr>
          <p:cNvPr id="12" name="TekstSylinder 9" descr="Nettadresse">
            <a:extLst>
              <a:ext uri="{FF2B5EF4-FFF2-40B4-BE49-F238E27FC236}">
                <a16:creationId xmlns:a16="http://schemas.microsoft.com/office/drawing/2014/main" id="{07DBCB50-8F98-2D6F-2DC0-B41B3F5B427A}"/>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a:t>vestfoldfylke.no</a:t>
            </a:r>
          </a:p>
        </p:txBody>
      </p:sp>
      <p:grpSp>
        <p:nvGrpSpPr>
          <p:cNvPr id="2" name="Gruppe 1">
            <a:extLst>
              <a:ext uri="{FF2B5EF4-FFF2-40B4-BE49-F238E27FC236}">
                <a16:creationId xmlns:a16="http://schemas.microsoft.com/office/drawing/2014/main" id="{F2984A21-9371-D0D8-670D-63E39E754F3C}"/>
              </a:ext>
            </a:extLst>
          </p:cNvPr>
          <p:cNvGrpSpPr/>
          <p:nvPr userDrawn="1"/>
        </p:nvGrpSpPr>
        <p:grpSpPr>
          <a:xfrm>
            <a:off x="576072" y="4271235"/>
            <a:ext cx="3775181" cy="2160843"/>
            <a:chOff x="576072" y="4266569"/>
            <a:chExt cx="3775181" cy="2160843"/>
          </a:xfrm>
        </p:grpSpPr>
        <p:sp>
          <p:nvSpPr>
            <p:cNvPr id="4" name="Freeform 58">
              <a:extLst>
                <a:ext uri="{FF2B5EF4-FFF2-40B4-BE49-F238E27FC236}">
                  <a16:creationId xmlns:a16="http://schemas.microsoft.com/office/drawing/2014/main" id="{19BE8DE2-6125-6BBF-78EC-64DB131F6BA0}"/>
                </a:ext>
                <a:ext uri="{C183D7F6-B498-43B3-948B-1728B52AA6E4}">
                  <adec:decorative xmlns:adec="http://schemas.microsoft.com/office/drawing/2017/decorative" val="1"/>
                </a:ext>
              </a:extLst>
            </p:cNvPr>
            <p:cNvSpPr/>
            <p:nvPr userDrawn="1"/>
          </p:nvSpPr>
          <p:spPr>
            <a:xfrm rot="5400000">
              <a:off x="846072" y="399656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5" name="Freeform 5">
              <a:extLst>
                <a:ext uri="{FF2B5EF4-FFF2-40B4-BE49-F238E27FC236}">
                  <a16:creationId xmlns:a16="http://schemas.microsoft.com/office/drawing/2014/main" id="{7E71127F-A69C-D125-0AE5-246097E54AAD}"/>
                </a:ext>
                <a:ext uri="{C183D7F6-B498-43B3-948B-1728B52AA6E4}">
                  <adec:decorative xmlns:adec="http://schemas.microsoft.com/office/drawing/2017/decorative" val="1"/>
                </a:ext>
              </a:extLst>
            </p:cNvPr>
            <p:cNvSpPr/>
            <p:nvPr userDrawn="1"/>
          </p:nvSpPr>
          <p:spPr>
            <a:xfrm rot="16200000">
              <a:off x="846072" y="4536891"/>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Rectangle 8">
              <a:extLst>
                <a:ext uri="{FF2B5EF4-FFF2-40B4-BE49-F238E27FC236}">
                  <a16:creationId xmlns:a16="http://schemas.microsoft.com/office/drawing/2014/main" id="{4C5F3C01-BA95-01B8-19D1-F873E9B0727F}"/>
                </a:ext>
                <a:ext uri="{C183D7F6-B498-43B3-948B-1728B52AA6E4}">
                  <adec:decorative xmlns:adec="http://schemas.microsoft.com/office/drawing/2017/decorative" val="1"/>
                </a:ext>
              </a:extLst>
            </p:cNvPr>
            <p:cNvSpPr>
              <a:spLocks noChangeAspect="1"/>
            </p:cNvSpPr>
            <p:nvPr userDrawn="1"/>
          </p:nvSpPr>
          <p:spPr>
            <a:xfrm>
              <a:off x="2732526" y="5886546"/>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0" name="Oval 16">
              <a:extLst>
                <a:ext uri="{FF2B5EF4-FFF2-40B4-BE49-F238E27FC236}">
                  <a16:creationId xmlns:a16="http://schemas.microsoft.com/office/drawing/2014/main" id="{1ACE892E-B85F-9A4E-4539-C3E52C148A1E}"/>
                </a:ext>
                <a:ext uri="{C183D7F6-B498-43B3-948B-1728B52AA6E4}">
                  <adec:decorative xmlns:adec="http://schemas.microsoft.com/office/drawing/2017/decorative" val="1"/>
                </a:ext>
              </a:extLst>
            </p:cNvPr>
            <p:cNvSpPr/>
            <p:nvPr userDrawn="1"/>
          </p:nvSpPr>
          <p:spPr>
            <a:xfrm>
              <a:off x="2732526" y="5347354"/>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6" name="Oval 17">
              <a:extLst>
                <a:ext uri="{FF2B5EF4-FFF2-40B4-BE49-F238E27FC236}">
                  <a16:creationId xmlns:a16="http://schemas.microsoft.com/office/drawing/2014/main" id="{A05811FA-BE91-9C3B-52EE-67CEE50C7550}"/>
                </a:ext>
                <a:ext uri="{C183D7F6-B498-43B3-948B-1728B52AA6E4}">
                  <adec:decorative xmlns:adec="http://schemas.microsoft.com/office/drawing/2017/decorative" val="1"/>
                </a:ext>
              </a:extLst>
            </p:cNvPr>
            <p:cNvSpPr/>
            <p:nvPr userDrawn="1"/>
          </p:nvSpPr>
          <p:spPr>
            <a:xfrm>
              <a:off x="3271688" y="5887412"/>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7" name="Freeform 3">
              <a:extLst>
                <a:ext uri="{FF2B5EF4-FFF2-40B4-BE49-F238E27FC236}">
                  <a16:creationId xmlns:a16="http://schemas.microsoft.com/office/drawing/2014/main" id="{B4F48FF2-8B98-3548-B2BE-321DF83A1758}"/>
                </a:ext>
                <a:ext uri="{C183D7F6-B498-43B3-948B-1728B52AA6E4}">
                  <adec:decorative xmlns:adec="http://schemas.microsoft.com/office/drawing/2017/decorative" val="1"/>
                </a:ext>
              </a:extLst>
            </p:cNvPr>
            <p:cNvSpPr/>
            <p:nvPr userDrawn="1"/>
          </p:nvSpPr>
          <p:spPr>
            <a:xfrm rot="5400000">
              <a:off x="1924818" y="5617412"/>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38" name="Tåre 46">
              <a:extLst>
                <a:ext uri="{FF2B5EF4-FFF2-40B4-BE49-F238E27FC236}">
                  <a16:creationId xmlns:a16="http://schemas.microsoft.com/office/drawing/2014/main" id="{15B34BF2-EB3E-C21E-6CE4-331220536409}"/>
                </a:ext>
                <a:ext uri="{C183D7F6-B498-43B3-948B-1728B52AA6E4}">
                  <adec:decorative xmlns:adec="http://schemas.microsoft.com/office/drawing/2017/decorative" val="1"/>
                </a:ext>
              </a:extLst>
            </p:cNvPr>
            <p:cNvSpPr>
              <a:spLocks noChangeAspect="1"/>
            </p:cNvSpPr>
            <p:nvPr userDrawn="1"/>
          </p:nvSpPr>
          <p:spPr>
            <a:xfrm rot="10800000">
              <a:off x="1654818" y="534687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9" name="Tåre 47">
              <a:extLst>
                <a:ext uri="{FF2B5EF4-FFF2-40B4-BE49-F238E27FC236}">
                  <a16:creationId xmlns:a16="http://schemas.microsoft.com/office/drawing/2014/main" id="{B624C6F3-0713-7DD6-117F-D148DE9C64FE}"/>
                </a:ext>
                <a:ext uri="{C183D7F6-B498-43B3-948B-1728B52AA6E4}">
                  <adec:decorative xmlns:adec="http://schemas.microsoft.com/office/drawing/2017/decorative" val="1"/>
                </a:ext>
              </a:extLst>
            </p:cNvPr>
            <p:cNvSpPr>
              <a:spLocks noChangeAspect="1"/>
            </p:cNvSpPr>
            <p:nvPr userDrawn="1"/>
          </p:nvSpPr>
          <p:spPr>
            <a:xfrm rot="5400000">
              <a:off x="2195287" y="5346877"/>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Tåre 48">
              <a:extLst>
                <a:ext uri="{FF2B5EF4-FFF2-40B4-BE49-F238E27FC236}">
                  <a16:creationId xmlns:a16="http://schemas.microsoft.com/office/drawing/2014/main" id="{2873525C-7AC3-28ED-A4AF-DD5D5587AEF4}"/>
                </a:ext>
                <a:ext uri="{C183D7F6-B498-43B3-948B-1728B52AA6E4}">
                  <adec:decorative xmlns:adec="http://schemas.microsoft.com/office/drawing/2017/decorative" val="1"/>
                </a:ext>
              </a:extLst>
            </p:cNvPr>
            <p:cNvSpPr>
              <a:spLocks noChangeAspect="1"/>
            </p:cNvSpPr>
            <p:nvPr userDrawn="1"/>
          </p:nvSpPr>
          <p:spPr>
            <a:xfrm rot="5400000">
              <a:off x="3811722" y="5887881"/>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1" name="Tåre 49">
              <a:extLst>
                <a:ext uri="{FF2B5EF4-FFF2-40B4-BE49-F238E27FC236}">
                  <a16:creationId xmlns:a16="http://schemas.microsoft.com/office/drawing/2014/main" id="{A854A518-3138-3257-EBC9-7483606F2135}"/>
                </a:ext>
                <a:ext uri="{C183D7F6-B498-43B3-948B-1728B52AA6E4}">
                  <adec:decorative xmlns:adec="http://schemas.microsoft.com/office/drawing/2017/decorative" val="1"/>
                </a:ext>
              </a:extLst>
            </p:cNvPr>
            <p:cNvSpPr>
              <a:spLocks noChangeAspect="1"/>
            </p:cNvSpPr>
            <p:nvPr userDrawn="1"/>
          </p:nvSpPr>
          <p:spPr>
            <a:xfrm rot="16200000">
              <a:off x="1656153" y="4806422"/>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2" name="Tåre 7">
              <a:extLst>
                <a:ext uri="{FF2B5EF4-FFF2-40B4-BE49-F238E27FC236}">
                  <a16:creationId xmlns:a16="http://schemas.microsoft.com/office/drawing/2014/main" id="{B346D18F-7743-DA90-F0DA-FA78470032F9}"/>
                </a:ext>
                <a:ext uri="{C183D7F6-B498-43B3-948B-1728B52AA6E4}">
                  <adec:decorative xmlns:adec="http://schemas.microsoft.com/office/drawing/2017/decorative" val="1"/>
                </a:ext>
              </a:extLst>
            </p:cNvPr>
            <p:cNvSpPr>
              <a:spLocks noChangeAspect="1"/>
            </p:cNvSpPr>
            <p:nvPr userDrawn="1"/>
          </p:nvSpPr>
          <p:spPr>
            <a:xfrm rot="10800000">
              <a:off x="576072" y="5347412"/>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43" name="Gruppe 42">
            <a:extLst>
              <a:ext uri="{FF2B5EF4-FFF2-40B4-BE49-F238E27FC236}">
                <a16:creationId xmlns:a16="http://schemas.microsoft.com/office/drawing/2014/main" id="{C7F50B1E-DABB-2145-DB30-25C1F3C91C03}"/>
              </a:ext>
            </a:extLst>
          </p:cNvPr>
          <p:cNvGrpSpPr/>
          <p:nvPr userDrawn="1"/>
        </p:nvGrpSpPr>
        <p:grpSpPr>
          <a:xfrm>
            <a:off x="7829160" y="4274204"/>
            <a:ext cx="3781587" cy="2157874"/>
            <a:chOff x="7826184" y="4271235"/>
            <a:chExt cx="3781587" cy="2157874"/>
          </a:xfrm>
        </p:grpSpPr>
        <p:sp>
          <p:nvSpPr>
            <p:cNvPr id="44" name="Rectangle 8">
              <a:extLst>
                <a:ext uri="{FF2B5EF4-FFF2-40B4-BE49-F238E27FC236}">
                  <a16:creationId xmlns:a16="http://schemas.microsoft.com/office/drawing/2014/main" id="{687744E6-9C13-EF0B-8613-6D64FB30E0AB}"/>
                </a:ext>
                <a:ext uri="{C183D7F6-B498-43B3-948B-1728B52AA6E4}">
                  <adec:decorative xmlns:adec="http://schemas.microsoft.com/office/drawing/2017/decorative" val="1"/>
                </a:ext>
              </a:extLst>
            </p:cNvPr>
            <p:cNvSpPr>
              <a:spLocks noChangeAspect="1"/>
            </p:cNvSpPr>
            <p:nvPr userDrawn="1"/>
          </p:nvSpPr>
          <p:spPr>
            <a:xfrm>
              <a:off x="9986525" y="5349734"/>
              <a:ext cx="540000" cy="538485"/>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5" name="Rectangle 8">
              <a:extLst>
                <a:ext uri="{FF2B5EF4-FFF2-40B4-BE49-F238E27FC236}">
                  <a16:creationId xmlns:a16="http://schemas.microsoft.com/office/drawing/2014/main" id="{BB6689B3-8834-4380-9418-C40B2FE9FB8D}"/>
                </a:ext>
                <a:ext uri="{C183D7F6-B498-43B3-948B-1728B52AA6E4}">
                  <adec:decorative xmlns:adec="http://schemas.microsoft.com/office/drawing/2017/decorative" val="1"/>
                </a:ext>
              </a:extLst>
            </p:cNvPr>
            <p:cNvSpPr>
              <a:spLocks noChangeAspect="1"/>
            </p:cNvSpPr>
            <p:nvPr userDrawn="1"/>
          </p:nvSpPr>
          <p:spPr>
            <a:xfrm>
              <a:off x="9447540" y="5888243"/>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6" name="Oval 17">
              <a:extLst>
                <a:ext uri="{FF2B5EF4-FFF2-40B4-BE49-F238E27FC236}">
                  <a16:creationId xmlns:a16="http://schemas.microsoft.com/office/drawing/2014/main" id="{F9EF7CC8-1775-8928-811F-C55DD7DE41F7}"/>
                </a:ext>
                <a:ext uri="{C183D7F6-B498-43B3-948B-1728B52AA6E4}">
                  <adec:decorative xmlns:adec="http://schemas.microsoft.com/office/drawing/2017/decorative" val="1"/>
                </a:ext>
              </a:extLst>
            </p:cNvPr>
            <p:cNvSpPr/>
            <p:nvPr userDrawn="1"/>
          </p:nvSpPr>
          <p:spPr>
            <a:xfrm>
              <a:off x="9988438" y="5888870"/>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7" name="Oval 16">
              <a:extLst>
                <a:ext uri="{FF2B5EF4-FFF2-40B4-BE49-F238E27FC236}">
                  <a16:creationId xmlns:a16="http://schemas.microsoft.com/office/drawing/2014/main" id="{1BE09C02-81B8-4FE3-8FD7-B4FB418B919F}"/>
                </a:ext>
                <a:ext uri="{C183D7F6-B498-43B3-948B-1728B52AA6E4}">
                  <adec:decorative xmlns:adec="http://schemas.microsoft.com/office/drawing/2017/decorative" val="1"/>
                </a:ext>
              </a:extLst>
            </p:cNvPr>
            <p:cNvSpPr/>
            <p:nvPr userDrawn="1"/>
          </p:nvSpPr>
          <p:spPr>
            <a:xfrm>
              <a:off x="9446360" y="5349734"/>
              <a:ext cx="540000" cy="5400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8" name="Freeform 3">
              <a:extLst>
                <a:ext uri="{FF2B5EF4-FFF2-40B4-BE49-F238E27FC236}">
                  <a16:creationId xmlns:a16="http://schemas.microsoft.com/office/drawing/2014/main" id="{223FFEC5-520A-96CF-AC26-CC72EC7E52E7}"/>
                </a:ext>
                <a:ext uri="{C183D7F6-B498-43B3-948B-1728B52AA6E4}">
                  <adec:decorative xmlns:adec="http://schemas.microsoft.com/office/drawing/2017/decorative" val="1"/>
                </a:ext>
              </a:extLst>
            </p:cNvPr>
            <p:cNvSpPr/>
            <p:nvPr userDrawn="1"/>
          </p:nvSpPr>
          <p:spPr>
            <a:xfrm rot="5400000">
              <a:off x="8635383" y="561878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49" name="Oval 17">
              <a:extLst>
                <a:ext uri="{FF2B5EF4-FFF2-40B4-BE49-F238E27FC236}">
                  <a16:creationId xmlns:a16="http://schemas.microsoft.com/office/drawing/2014/main" id="{93B457B0-AEED-B716-D187-A4E5F746A2C4}"/>
                </a:ext>
                <a:ext uri="{C183D7F6-B498-43B3-948B-1728B52AA6E4}">
                  <adec:decorative xmlns:adec="http://schemas.microsoft.com/office/drawing/2017/decorative" val="1"/>
                </a:ext>
              </a:extLst>
            </p:cNvPr>
            <p:cNvSpPr/>
            <p:nvPr userDrawn="1"/>
          </p:nvSpPr>
          <p:spPr>
            <a:xfrm>
              <a:off x="7826184" y="5889109"/>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50" name="Tåre 50">
              <a:extLst>
                <a:ext uri="{FF2B5EF4-FFF2-40B4-BE49-F238E27FC236}">
                  <a16:creationId xmlns:a16="http://schemas.microsoft.com/office/drawing/2014/main" id="{167252F9-85C4-445D-3381-1163AA2DF664}"/>
                </a:ext>
              </a:extLst>
            </p:cNvPr>
            <p:cNvSpPr>
              <a:spLocks noChangeAspect="1"/>
            </p:cNvSpPr>
            <p:nvPr userDrawn="1"/>
          </p:nvSpPr>
          <p:spPr>
            <a:xfrm rot="10800000">
              <a:off x="10527498" y="5889108"/>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1" name="Tåre 51">
              <a:extLst>
                <a:ext uri="{FF2B5EF4-FFF2-40B4-BE49-F238E27FC236}">
                  <a16:creationId xmlns:a16="http://schemas.microsoft.com/office/drawing/2014/main" id="{0C4C8A44-0689-2567-8542-DA34C0CB620A}"/>
                </a:ext>
              </a:extLst>
            </p:cNvPr>
            <p:cNvSpPr>
              <a:spLocks noChangeAspect="1"/>
            </p:cNvSpPr>
            <p:nvPr userDrawn="1"/>
          </p:nvSpPr>
          <p:spPr>
            <a:xfrm rot="5400000">
              <a:off x="11065859" y="588719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2" name="Tåre 52">
              <a:extLst>
                <a:ext uri="{FF2B5EF4-FFF2-40B4-BE49-F238E27FC236}">
                  <a16:creationId xmlns:a16="http://schemas.microsoft.com/office/drawing/2014/main" id="{49794C50-EDD9-AB36-50DD-F03E943D465B}"/>
                </a:ext>
              </a:extLst>
            </p:cNvPr>
            <p:cNvSpPr>
              <a:spLocks noChangeAspect="1"/>
            </p:cNvSpPr>
            <p:nvPr userDrawn="1"/>
          </p:nvSpPr>
          <p:spPr>
            <a:xfrm rot="16200000">
              <a:off x="10528208" y="5349265"/>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3" name="Tåre 53">
              <a:extLst>
                <a:ext uri="{FF2B5EF4-FFF2-40B4-BE49-F238E27FC236}">
                  <a16:creationId xmlns:a16="http://schemas.microsoft.com/office/drawing/2014/main" id="{FAA43B91-7DDA-C147-5014-F8A5D1BE0F2C}"/>
                </a:ext>
              </a:extLst>
            </p:cNvPr>
            <p:cNvSpPr>
              <a:spLocks noChangeAspect="1"/>
            </p:cNvSpPr>
            <p:nvPr userDrawn="1"/>
          </p:nvSpPr>
          <p:spPr>
            <a:xfrm>
              <a:off x="11068710" y="5349239"/>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4" name="Tåre 54">
              <a:extLst>
                <a:ext uri="{FF2B5EF4-FFF2-40B4-BE49-F238E27FC236}">
                  <a16:creationId xmlns:a16="http://schemas.microsoft.com/office/drawing/2014/main" id="{6BE53144-20C9-A586-0169-FAAB91A01F01}"/>
                </a:ext>
              </a:extLst>
            </p:cNvPr>
            <p:cNvSpPr>
              <a:spLocks noChangeAspect="1"/>
            </p:cNvSpPr>
            <p:nvPr userDrawn="1"/>
          </p:nvSpPr>
          <p:spPr>
            <a:xfrm rot="10800000">
              <a:off x="8365383" y="5349734"/>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Tåre 55">
              <a:extLst>
                <a:ext uri="{FF2B5EF4-FFF2-40B4-BE49-F238E27FC236}">
                  <a16:creationId xmlns:a16="http://schemas.microsoft.com/office/drawing/2014/main" id="{ACFF9E55-45AA-FD37-915A-171181EF0D7E}"/>
                </a:ext>
              </a:extLst>
            </p:cNvPr>
            <p:cNvSpPr>
              <a:spLocks noChangeAspect="1"/>
            </p:cNvSpPr>
            <p:nvPr userDrawn="1"/>
          </p:nvSpPr>
          <p:spPr>
            <a:xfrm rot="5400000">
              <a:off x="8905852" y="5349033"/>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6" name="Tåre 7">
              <a:extLst>
                <a:ext uri="{FF2B5EF4-FFF2-40B4-BE49-F238E27FC236}">
                  <a16:creationId xmlns:a16="http://schemas.microsoft.com/office/drawing/2014/main" id="{859ED46E-26B3-4900-1BA6-87273FA7DECA}"/>
                </a:ext>
              </a:extLst>
            </p:cNvPr>
            <p:cNvSpPr>
              <a:spLocks noChangeAspect="1"/>
            </p:cNvSpPr>
            <p:nvPr userDrawn="1"/>
          </p:nvSpPr>
          <p:spPr>
            <a:xfrm rot="5400000">
              <a:off x="10527771" y="4271235"/>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pic>
        <p:nvPicPr>
          <p:cNvPr id="3" name="Graphic 2">
            <a:extLst>
              <a:ext uri="{FF2B5EF4-FFF2-40B4-BE49-F238E27FC236}">
                <a16:creationId xmlns:a16="http://schemas.microsoft.com/office/drawing/2014/main" id="{5E892CC7-DC5A-806C-6C31-86CEB25BF09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55860" y="622571"/>
            <a:ext cx="1078201" cy="1228788"/>
          </a:xfrm>
          <a:prstGeom prst="rect">
            <a:avLst/>
          </a:prstGeom>
        </p:spPr>
      </p:pic>
    </p:spTree>
    <p:extLst>
      <p:ext uri="{BB962C8B-B14F-4D97-AF65-F5344CB8AC3E}">
        <p14:creationId xmlns:p14="http://schemas.microsoft.com/office/powerpoint/2010/main" val="42058950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Pausebilde">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24C4092-E135-D711-25C7-83096E163094}"/>
              </a:ext>
            </a:extLst>
          </p:cNvPr>
          <p:cNvSpPr>
            <a:spLocks noGrp="1"/>
          </p:cNvSpPr>
          <p:nvPr>
            <p:ph type="title" hasCustomPrompt="1"/>
          </p:nvPr>
        </p:nvSpPr>
        <p:spPr>
          <a:xfrm>
            <a:off x="6096000" y="512415"/>
            <a:ext cx="5240399" cy="384721"/>
          </a:xfrm>
        </p:spPr>
        <p:txBody>
          <a:bodyPr anchor="t" anchorCtr="0">
            <a:noAutofit/>
          </a:bodyPr>
          <a:lstStyle>
            <a:lvl1pPr algn="r">
              <a:defRPr sz="2500"/>
            </a:lvl1pPr>
          </a:lstStyle>
          <a:p>
            <a:r>
              <a:rPr lang="nb-NO" dirty="0"/>
              <a:t>Pause til 00:00</a:t>
            </a:r>
          </a:p>
        </p:txBody>
      </p:sp>
      <p:sp>
        <p:nvSpPr>
          <p:cNvPr id="8" name="Plassholder for bilde 1">
            <a:extLst>
              <a:ext uri="{FF2B5EF4-FFF2-40B4-BE49-F238E27FC236}">
                <a16:creationId xmlns:a16="http://schemas.microsoft.com/office/drawing/2014/main" id="{9A37DB59-7552-2365-D556-B72C17205424}"/>
              </a:ext>
            </a:extLst>
          </p:cNvPr>
          <p:cNvSpPr>
            <a:spLocks noGrp="1"/>
          </p:cNvSpPr>
          <p:nvPr>
            <p:ph type="pic" sz="quarter" idx="16" hasCustomPrompt="1"/>
          </p:nvPr>
        </p:nvSpPr>
        <p:spPr>
          <a:xfrm>
            <a:off x="855652" y="1001486"/>
            <a:ext cx="10480693" cy="5242903"/>
          </a:xfrm>
        </p:spPr>
        <p:txBody>
          <a:bodyPr/>
          <a:lstStyle>
            <a:lvl1pPr marL="0" indent="0" algn="ctr">
              <a:buNone/>
              <a:defRPr sz="1800"/>
            </a:lvl1pPr>
          </a:lstStyle>
          <a:p>
            <a:r>
              <a:rPr lang="nb-NO" dirty="0"/>
              <a:t>Klikk på ikonet for å sette inn bilde</a:t>
            </a:r>
          </a:p>
        </p:txBody>
      </p:sp>
      <p:sp>
        <p:nvSpPr>
          <p:cNvPr id="10" name="maske over symbol">
            <a:extLst>
              <a:ext uri="{FF2B5EF4-FFF2-40B4-BE49-F238E27FC236}">
                <a16:creationId xmlns:a16="http://schemas.microsoft.com/office/drawing/2014/main" id="{8DA38962-B34A-7C2C-E110-91C1C892272D}"/>
              </a:ext>
              <a:ext uri="{C183D7F6-B498-43B3-948B-1728B52AA6E4}">
                <adec:decorative xmlns:adec="http://schemas.microsoft.com/office/drawing/2017/decorative" val="1"/>
              </a:ext>
            </a:extLst>
          </p:cNvPr>
          <p:cNvSpPr/>
          <p:nvPr userDrawn="1"/>
        </p:nvSpPr>
        <p:spPr>
          <a:xfrm>
            <a:off x="11381317" y="287868"/>
            <a:ext cx="611716" cy="62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ekst 6">
            <a:extLst>
              <a:ext uri="{FF2B5EF4-FFF2-40B4-BE49-F238E27FC236}">
                <a16:creationId xmlns:a16="http://schemas.microsoft.com/office/drawing/2014/main" id="{325171C7-FF3B-8B6C-F825-C396860288B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5" name="Graphic 4" descr="Færder videregående skole logo">
            <a:extLst>
              <a:ext uri="{FF2B5EF4-FFF2-40B4-BE49-F238E27FC236}">
                <a16:creationId xmlns:a16="http://schemas.microsoft.com/office/drawing/2014/main" id="{45D9F142-9841-CFE1-6BB8-0952AE852E8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251040148"/>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Budskap med grafikk/2 bilder">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34C0D2-A193-6E41-3E94-CD8BB1DAFD6F}"/>
              </a:ext>
              <a:ext uri="{C183D7F6-B498-43B3-948B-1728B52AA6E4}">
                <adec:decorative xmlns:adec="http://schemas.microsoft.com/office/drawing/2017/decorative" val="1"/>
              </a:ext>
            </a:extLst>
          </p:cNvPr>
          <p:cNvSpPr/>
          <p:nvPr userDrawn="1"/>
        </p:nvSpPr>
        <p:spPr>
          <a:xfrm>
            <a:off x="320784" y="103163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grpSp>
        <p:nvGrpSpPr>
          <p:cNvPr id="14" name="Group 14">
            <a:extLst>
              <a:ext uri="{FF2B5EF4-FFF2-40B4-BE49-F238E27FC236}">
                <a16:creationId xmlns:a16="http://schemas.microsoft.com/office/drawing/2014/main" id="{713B5161-D55E-7961-384A-E29F1065E933}"/>
              </a:ext>
              <a:ext uri="{C183D7F6-B498-43B3-948B-1728B52AA6E4}">
                <adec:decorative xmlns:adec="http://schemas.microsoft.com/office/drawing/2017/decorative" val="1"/>
              </a:ext>
            </a:extLst>
          </p:cNvPr>
          <p:cNvGrpSpPr/>
          <p:nvPr userDrawn="1"/>
        </p:nvGrpSpPr>
        <p:grpSpPr>
          <a:xfrm>
            <a:off x="320784" y="1031638"/>
            <a:ext cx="5544000" cy="5544000"/>
            <a:chOff x="320784" y="1031638"/>
            <a:chExt cx="5544000" cy="5544000"/>
          </a:xfrm>
        </p:grpSpPr>
        <p:sp>
          <p:nvSpPr>
            <p:cNvPr id="5" name="Rectangle 7">
              <a:extLst>
                <a:ext uri="{FF2B5EF4-FFF2-40B4-BE49-F238E27FC236}">
                  <a16:creationId xmlns:a16="http://schemas.microsoft.com/office/drawing/2014/main" id="{46A8C6F4-0DC3-627A-5BAB-A4ABDFC70924}"/>
                </a:ext>
                <a:ext uri="{C183D7F6-B498-43B3-948B-1728B52AA6E4}">
                  <adec:decorative xmlns:adec="http://schemas.microsoft.com/office/drawing/2017/decorative" val="1"/>
                </a:ext>
              </a:extLst>
            </p:cNvPr>
            <p:cNvSpPr>
              <a:spLocks noChangeAspect="1"/>
            </p:cNvSpPr>
            <p:nvPr userDrawn="1"/>
          </p:nvSpPr>
          <p:spPr>
            <a:xfrm>
              <a:off x="3092784" y="1031638"/>
              <a:ext cx="2772000" cy="27720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Rectangle 7">
              <a:extLst>
                <a:ext uri="{FF2B5EF4-FFF2-40B4-BE49-F238E27FC236}">
                  <a16:creationId xmlns:a16="http://schemas.microsoft.com/office/drawing/2014/main" id="{CC6EF88F-48F7-70B1-8C5B-BECFC6ED0CF1}"/>
                </a:ext>
                <a:ext uri="{C183D7F6-B498-43B3-948B-1728B52AA6E4}">
                  <adec:decorative xmlns:adec="http://schemas.microsoft.com/office/drawing/2017/decorative" val="1"/>
                </a:ext>
              </a:extLst>
            </p:cNvPr>
            <p:cNvSpPr>
              <a:spLocks noChangeAspect="1"/>
            </p:cNvSpPr>
            <p:nvPr userDrawn="1"/>
          </p:nvSpPr>
          <p:spPr>
            <a:xfrm>
              <a:off x="320784" y="3803638"/>
              <a:ext cx="2772000" cy="2772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7">
              <a:extLst>
                <a:ext uri="{FF2B5EF4-FFF2-40B4-BE49-F238E27FC236}">
                  <a16:creationId xmlns:a16="http://schemas.microsoft.com/office/drawing/2014/main" id="{C756EFC4-184C-7369-1514-0A063E87377E}"/>
                </a:ext>
                <a:ext uri="{C183D7F6-B498-43B3-948B-1728B52AA6E4}">
                  <adec:decorative xmlns:adec="http://schemas.microsoft.com/office/drawing/2017/decorative" val="1"/>
                </a:ext>
              </a:extLst>
            </p:cNvPr>
            <p:cNvSpPr>
              <a:spLocks noChangeAspect="1"/>
            </p:cNvSpPr>
            <p:nvPr userDrawn="1"/>
          </p:nvSpPr>
          <p:spPr>
            <a:xfrm rot="16200000">
              <a:off x="320784" y="1031638"/>
              <a:ext cx="2772000" cy="2772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åre 12">
              <a:extLst>
                <a:ext uri="{FF2B5EF4-FFF2-40B4-BE49-F238E27FC236}">
                  <a16:creationId xmlns:a16="http://schemas.microsoft.com/office/drawing/2014/main" id="{820532BC-E0C8-85E3-A5EE-0656555B7F72}"/>
                </a:ext>
                <a:ext uri="{C183D7F6-B498-43B3-948B-1728B52AA6E4}">
                  <adec:decorative xmlns:adec="http://schemas.microsoft.com/office/drawing/2017/decorative" val="1"/>
                </a:ext>
              </a:extLst>
            </p:cNvPr>
            <p:cNvSpPr>
              <a:spLocks noChangeAspect="1"/>
            </p:cNvSpPr>
            <p:nvPr userDrawn="1"/>
          </p:nvSpPr>
          <p:spPr>
            <a:xfrm rot="5400000">
              <a:off x="3092784" y="3803638"/>
              <a:ext cx="2772000" cy="2772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
        <p:nvSpPr>
          <p:cNvPr id="12" name="Tittel 1">
            <a:extLst>
              <a:ext uri="{FF2B5EF4-FFF2-40B4-BE49-F238E27FC236}">
                <a16:creationId xmlns:a16="http://schemas.microsoft.com/office/drawing/2014/main" id="{136E024F-B36E-E081-C98E-707EAD575B1A}"/>
              </a:ext>
            </a:extLst>
          </p:cNvPr>
          <p:cNvSpPr>
            <a:spLocks noGrp="1"/>
          </p:cNvSpPr>
          <p:nvPr userDrawn="1">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bilde 11">
            <a:extLst>
              <a:ext uri="{FF2B5EF4-FFF2-40B4-BE49-F238E27FC236}">
                <a16:creationId xmlns:a16="http://schemas.microsoft.com/office/drawing/2014/main" id="{685EF75C-2328-7A49-D71B-8FB78B9F8307}"/>
              </a:ext>
            </a:extLst>
          </p:cNvPr>
          <p:cNvSpPr>
            <a:spLocks noGrp="1" noChangeAspect="1"/>
          </p:cNvSpPr>
          <p:nvPr userDrawn="1">
            <p:ph type="pic" sz="quarter" idx="16"/>
          </p:nvPr>
        </p:nvSpPr>
        <p:spPr>
          <a:xfrm>
            <a:off x="3093192" y="1031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0" name="Plassholder for bilde 11">
            <a:extLst>
              <a:ext uri="{FF2B5EF4-FFF2-40B4-BE49-F238E27FC236}">
                <a16:creationId xmlns:a16="http://schemas.microsoft.com/office/drawing/2014/main" id="{93D7447B-B070-BBD3-1EC8-02ED14B28421}"/>
              </a:ext>
            </a:extLst>
          </p:cNvPr>
          <p:cNvSpPr>
            <a:spLocks noGrp="1" noChangeAspect="1"/>
          </p:cNvSpPr>
          <p:nvPr userDrawn="1">
            <p:ph type="pic" sz="quarter" idx="26"/>
          </p:nvPr>
        </p:nvSpPr>
        <p:spPr>
          <a:xfrm>
            <a:off x="320628" y="3803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8448CF62-475E-60E9-928C-735F29E280A4}"/>
              </a:ext>
            </a:extLst>
          </p:cNvPr>
          <p:cNvSpPr>
            <a:spLocks noGrp="1"/>
          </p:cNvSpPr>
          <p:nvPr userDrawn="1">
            <p:ph type="body" sz="quarter" idx="25" hasCustomPrompt="1"/>
          </p:nvPr>
        </p:nvSpPr>
        <p:spPr>
          <a:xfrm>
            <a:off x="332409" y="6603529"/>
            <a:ext cx="11518232" cy="11502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Plassholder for tekst 13">
            <a:extLst>
              <a:ext uri="{FF2B5EF4-FFF2-40B4-BE49-F238E27FC236}">
                <a16:creationId xmlns:a16="http://schemas.microsoft.com/office/drawing/2014/main" id="{E1271B20-F563-0911-B4EF-E60F3BCECB9A}"/>
              </a:ext>
            </a:extLst>
          </p:cNvPr>
          <p:cNvSpPr>
            <a:spLocks noGrp="1"/>
          </p:cNvSpPr>
          <p:nvPr userDrawn="1">
            <p:ph type="body" sz="quarter" idx="27" hasCustomPrompt="1"/>
          </p:nvPr>
        </p:nvSpPr>
        <p:spPr>
          <a:xfrm>
            <a:off x="6652260" y="1880742"/>
            <a:ext cx="4320540" cy="3845792"/>
          </a:xfrm>
        </p:spPr>
        <p:txBody>
          <a:bodyPr anchor="ctr" anchorCtr="0"/>
          <a:lstStyle>
            <a:lvl1pPr marL="0" indent="0">
              <a:buNone/>
              <a:defRPr sz="2800" b="1"/>
            </a:lvl1pPr>
          </a:lstStyle>
          <a:p>
            <a:pPr lvl="0"/>
            <a:r>
              <a:rPr lang="nb-NO" dirty="0"/>
              <a:t>Klikk for å legge inn budskap</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6" name="Symbol">
            <a:extLst>
              <a:ext uri="{FF2B5EF4-FFF2-40B4-BE49-F238E27FC236}">
                <a16:creationId xmlns:a16="http://schemas.microsoft.com/office/drawing/2014/main" id="{6585C314-4E5C-4467-154C-64243F21F6B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97283740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alender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ABDCE49F-5B01-9B9C-0092-53059581D9A9}"/>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D7823480-D548-D458-3180-E17AD38E26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982" y="2268665"/>
            <a:ext cx="3470679" cy="3470679"/>
          </a:xfrm>
          <a:prstGeom prst="rect">
            <a:avLst/>
          </a:prstGeom>
        </p:spPr>
      </p:pic>
      <p:pic>
        <p:nvPicPr>
          <p:cNvPr id="2" name="Symbol">
            <a:extLst>
              <a:ext uri="{FF2B5EF4-FFF2-40B4-BE49-F238E27FC236}">
                <a16:creationId xmlns:a16="http://schemas.microsoft.com/office/drawing/2014/main" id="{B67397FF-132E-541C-BA97-A59D8017A21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2635399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iagram stolp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A2CC3980-1FAA-609F-D801-A7CEAD82F590}"/>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A94AADEB-1204-A6C1-FEE1-787F1711EAB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17ACEAF6-4DB6-BC83-DB9F-F4643B9832E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8785279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analys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47066B99-0507-A197-5EE8-3F8A54ED1192}"/>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62A6167C-EDFB-7C4C-CA36-B28A77D0EAD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E8A09FCB-8038-87B8-A283-4EA5E512F98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3343308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un innhold - Bilde venstre ">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35D5DE4B-7EEF-7D1D-2610-0713A3873FD6}"/>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5" name="maske">
            <a:extLst>
              <a:ext uri="{FF2B5EF4-FFF2-40B4-BE49-F238E27FC236}">
                <a16:creationId xmlns:a16="http://schemas.microsoft.com/office/drawing/2014/main" id="{9285A7C8-1859-5CEB-9BA6-13EDD725194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966158"/>
            <a:ext cx="485934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A6F6CE2-4AEF-7FA7-F534-B3B4D1E249E8}"/>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31896143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estikk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1AB83064-0F63-2768-6266-42F0A4E1A662}"/>
              </a:ext>
            </a:extLst>
          </p:cNvPr>
          <p:cNvSpPr>
            <a:spLocks noGrp="1"/>
          </p:cNvSpPr>
          <p:nvPr>
            <p:ph type="title" hasCustomPrompt="1"/>
          </p:nvPr>
        </p:nvSpPr>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52C638E0-7D86-C81C-4600-1C6CECA070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B4B8E6D6-3445-BD4B-43DC-77EC4359512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4847028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olitikk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ECA63EC7-6F0B-BAF9-1EE3-7AB8D27DAEB7}"/>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6D8B689A-F4CD-BD57-329A-FCF3A57CCF1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899D15D5-B5DD-488B-72D7-6118ED8DFAB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4268384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håndtrykk">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99EAC37-0238-0206-3293-0B9F15C3843F}"/>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BF0CE7F9-DF98-A5B7-6D46-1DFC87947C3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CC54F81B-D541-072C-DDDA-403DF0456C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969551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C nettskol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22A9736-425A-AF1B-01D5-A272AF53B30B}"/>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CAC2C32D-E3BB-652D-8F6F-710B794E2A1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F3805628-EB00-F8CD-E9BE-FE206FDE86B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7841299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lima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2740080-E924-C13C-11A3-D68020EA0A2C}"/>
              </a:ext>
              <a:ext uri="{C183D7F6-B498-43B3-948B-1728B52AA6E4}">
                <adec:decorative xmlns:adec="http://schemas.microsoft.com/office/drawing/2017/decorative" val="0"/>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4700680F-54B0-3CEF-BC4F-C29D901E723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B1FC8600-0FA9-CF86-EA54-6206D677A15A}"/>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0619737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estinasjon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30C3412A-E443-3266-2C28-EFB16993AD5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7EED4FBB-EDF6-EC53-ABE6-FB77594EC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95CB916D-0580-9FF6-AF51-871349EA276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6142481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uss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A3EE5645-5A6C-F479-BEED-D83A728D8649}"/>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48CFB3F6-4A33-60C4-0AD8-A6BC451B3F2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72973" y="2255656"/>
            <a:ext cx="3496697" cy="3496697"/>
          </a:xfrm>
          <a:prstGeom prst="rect">
            <a:avLst/>
          </a:prstGeom>
        </p:spPr>
      </p:pic>
      <p:pic>
        <p:nvPicPr>
          <p:cNvPr id="2" name="Symbol">
            <a:extLst>
              <a:ext uri="{FF2B5EF4-FFF2-40B4-BE49-F238E27FC236}">
                <a16:creationId xmlns:a16="http://schemas.microsoft.com/office/drawing/2014/main" id="{19D36AA5-6A43-4EBE-739B-D14287D777BF}"/>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8384172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tannhels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E9C4710-FDB6-D1E0-053E-6E3A94DE399A}"/>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B28849AA-21FB-F285-72AC-0DD9F0983DD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27F0494C-D86B-7967-A99E-D961FDAC2E1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0875488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sjekklist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9EDB3680-F223-28CC-4BD9-7EA9FD2DC24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87A327D8-0FFA-432B-9BA6-31B6B66BE94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69A48CC0-77DA-D21A-7CDE-9DC67A76C94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42789336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valgfritt ikon ">
    <p:spTree>
      <p:nvGrpSpPr>
        <p:cNvPr id="1" name=""/>
        <p:cNvGrpSpPr/>
        <p:nvPr/>
      </p:nvGrpSpPr>
      <p:grpSpPr>
        <a:xfrm>
          <a:off x="0" y="0"/>
          <a:ext cx="0" cy="0"/>
          <a:chOff x="0" y="0"/>
          <a:chExt cx="0" cy="0"/>
        </a:xfrm>
      </p:grpSpPr>
      <p:sp>
        <p:nvSpPr>
          <p:cNvPr id="4" name="Tittel 5">
            <a:extLst>
              <a:ext uri="{FF2B5EF4-FFF2-40B4-BE49-F238E27FC236}">
                <a16:creationId xmlns:a16="http://schemas.microsoft.com/office/drawing/2014/main" id="{EFF84E5F-A065-E08F-DCC7-201FC8497943}"/>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4">
            <a:extLst>
              <a:ext uri="{FF2B5EF4-FFF2-40B4-BE49-F238E27FC236}">
                <a16:creationId xmlns:a16="http://schemas.microsoft.com/office/drawing/2014/main" id="{63FA54D4-93DF-1A9D-0CC4-5616E8000F73}"/>
              </a:ext>
            </a:extLst>
          </p:cNvPr>
          <p:cNvSpPr>
            <a:spLocks noGrp="1" noChangeAspect="1"/>
          </p:cNvSpPr>
          <p:nvPr>
            <p:ph type="pic" sz="quarter" idx="32" hasCustomPrompt="1"/>
          </p:nvPr>
        </p:nvSpPr>
        <p:spPr>
          <a:xfrm>
            <a:off x="6477001" y="1755745"/>
            <a:ext cx="4488644" cy="4488644"/>
          </a:xfrm>
          <a:prstGeom prst="ellipse">
            <a:avLst/>
          </a:prstGeom>
          <a:solidFill>
            <a:schemeClr val="tx2">
              <a:lumMod val="20000"/>
              <a:lumOff val="80000"/>
            </a:schemeClr>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2" name="Rectangle 5">
            <a:extLst>
              <a:ext uri="{FF2B5EF4-FFF2-40B4-BE49-F238E27FC236}">
                <a16:creationId xmlns:a16="http://schemas.microsoft.com/office/drawing/2014/main" id="{254C3C88-8829-CF5E-EF60-704EB0DB203E}"/>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ekstSylinder 6">
            <a:extLst>
              <a:ext uri="{FF2B5EF4-FFF2-40B4-BE49-F238E27FC236}">
                <a16:creationId xmlns:a16="http://schemas.microsoft.com/office/drawing/2014/main" id="{97B9FE93-8760-2263-292D-8ED895069B51}"/>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8" name="Picture 10" descr="Skjermdump med oversikt over noen av ikonsidene i malen">
            <a:extLst>
              <a:ext uri="{FF2B5EF4-FFF2-40B4-BE49-F238E27FC236}">
                <a16:creationId xmlns:a16="http://schemas.microsoft.com/office/drawing/2014/main" id="{8ACC4544-0508-98D5-02F6-1B7FD80125B0}"/>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pic>
        <p:nvPicPr>
          <p:cNvPr id="10" name="Symbol">
            <a:extLst>
              <a:ext uri="{FF2B5EF4-FFF2-40B4-BE49-F238E27FC236}">
                <a16:creationId xmlns:a16="http://schemas.microsoft.com/office/drawing/2014/main" id="{9B7946B8-5F69-459B-17E7-02131AFC6E21}"/>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1281962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og innhold - Bilde høyre ">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70A5B8C9-B30C-E8BD-A6EB-9608888706F8}"/>
              </a:ext>
            </a:extLst>
          </p:cNvPr>
          <p:cNvSpPr>
            <a:spLocks noGrp="1"/>
          </p:cNvSpPr>
          <p:nvPr>
            <p:ph type="title" hasCustomPrompt="1"/>
          </p:nvPr>
        </p:nvSpPr>
        <p:spPr>
          <a:xfrm>
            <a:off x="856800" y="885600"/>
            <a:ext cx="4855120" cy="523220"/>
          </a:xfrm>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4" name="Plassholder for innhold 2">
            <a:extLst>
              <a:ext uri="{FF2B5EF4-FFF2-40B4-BE49-F238E27FC236}">
                <a16:creationId xmlns:a16="http://schemas.microsoft.com/office/drawing/2014/main" id="{D87FD6B8-98F4-F9C9-1B41-3CF746E539BC}"/>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6702D49D-45CD-43E3-0013-96BA18A33DE6}"/>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36244510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Kun tekst 1">
    <p:spTree>
      <p:nvGrpSpPr>
        <p:cNvPr id="1" name=""/>
        <p:cNvGrpSpPr/>
        <p:nvPr/>
      </p:nvGrpSpPr>
      <p:grpSpPr>
        <a:xfrm>
          <a:off x="0" y="0"/>
          <a:ext cx="0" cy="0"/>
          <a:chOff x="0" y="0"/>
          <a:chExt cx="0" cy="0"/>
        </a:xfrm>
      </p:grpSpPr>
      <p:sp>
        <p:nvSpPr>
          <p:cNvPr id="14" name="Rectangle 79">
            <a:extLst>
              <a:ext uri="{FF2B5EF4-FFF2-40B4-BE49-F238E27FC236}">
                <a16:creationId xmlns:a16="http://schemas.microsoft.com/office/drawing/2014/main" id="{DB82988C-3637-18CC-6020-135E6C77DA69}"/>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2" name="Plassholder for tekst 3">
            <a:extLst>
              <a:ext uri="{FF2B5EF4-FFF2-40B4-BE49-F238E27FC236}">
                <a16:creationId xmlns:a16="http://schemas.microsoft.com/office/drawing/2014/main" id="{7771771C-2AC4-132D-DF39-6D5F713C6014}"/>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a:t>Navn, dato, sted</a:t>
            </a:r>
          </a:p>
        </p:txBody>
      </p:sp>
      <p:sp>
        <p:nvSpPr>
          <p:cNvPr id="6" name="Oval 2">
            <a:extLst>
              <a:ext uri="{FF2B5EF4-FFF2-40B4-BE49-F238E27FC236}">
                <a16:creationId xmlns:a16="http://schemas.microsoft.com/office/drawing/2014/main" id="{7DD0E84F-635B-3305-0FA2-230AE81DD730}"/>
              </a:ext>
              <a:ext uri="{C183D7F6-B498-43B3-948B-1728B52AA6E4}">
                <adec:decorative xmlns:adec="http://schemas.microsoft.com/office/drawing/2017/decorative" val="1"/>
              </a:ext>
            </a:extLst>
          </p:cNvPr>
          <p:cNvSpPr>
            <a:spLocks/>
          </p:cNvSpPr>
          <p:nvPr userDrawn="1"/>
        </p:nvSpPr>
        <p:spPr>
          <a:xfrm>
            <a:off x="10008315" y="4722968"/>
            <a:ext cx="1846800" cy="18468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7" name="Rectangle 9">
            <a:extLst>
              <a:ext uri="{FF2B5EF4-FFF2-40B4-BE49-F238E27FC236}">
                <a16:creationId xmlns:a16="http://schemas.microsoft.com/office/drawing/2014/main" id="{2D188B16-C363-997F-1796-3FF0CFA46339}"/>
              </a:ext>
              <a:ext uri="{C183D7F6-B498-43B3-948B-1728B52AA6E4}">
                <adec:decorative xmlns:adec="http://schemas.microsoft.com/office/drawing/2017/decorative" val="1"/>
              </a:ext>
            </a:extLst>
          </p:cNvPr>
          <p:cNvSpPr>
            <a:spLocks/>
          </p:cNvSpPr>
          <p:nvPr userDrawn="1"/>
        </p:nvSpPr>
        <p:spPr>
          <a:xfrm>
            <a:off x="8159717" y="4722968"/>
            <a:ext cx="1846800" cy="18468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12">
            <a:extLst>
              <a:ext uri="{FF2B5EF4-FFF2-40B4-BE49-F238E27FC236}">
                <a16:creationId xmlns:a16="http://schemas.microsoft.com/office/drawing/2014/main" id="{0C1016E8-7745-79A9-2E07-F10D82AD6CB3}"/>
              </a:ext>
              <a:ext uri="{C183D7F6-B498-43B3-948B-1728B52AA6E4}">
                <adec:decorative xmlns:adec="http://schemas.microsoft.com/office/drawing/2017/decorative" val="1"/>
              </a:ext>
            </a:extLst>
          </p:cNvPr>
          <p:cNvSpPr>
            <a:spLocks noChangeAspect="1"/>
          </p:cNvSpPr>
          <p:nvPr userDrawn="1"/>
        </p:nvSpPr>
        <p:spPr>
          <a:xfrm rot="10800000">
            <a:off x="8157917" y="1025768"/>
            <a:ext cx="3697200" cy="3697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 name="Graphic 2" descr="Færder videregående skole logo">
            <a:extLst>
              <a:ext uri="{FF2B5EF4-FFF2-40B4-BE49-F238E27FC236}">
                <a16:creationId xmlns:a16="http://schemas.microsoft.com/office/drawing/2014/main" id="{BF73AC2F-3B13-F4FC-0795-B2A96FAB982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6207274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preserve="1" userDrawn="1">
  <p:cSld name="Forside - Kun tekst 2">
    <p:spTree>
      <p:nvGrpSpPr>
        <p:cNvPr id="1" name=""/>
        <p:cNvGrpSpPr/>
        <p:nvPr/>
      </p:nvGrpSpPr>
      <p:grpSpPr>
        <a:xfrm>
          <a:off x="0" y="0"/>
          <a:ext cx="0" cy="0"/>
          <a:chOff x="0" y="0"/>
          <a:chExt cx="0" cy="0"/>
        </a:xfrm>
      </p:grpSpPr>
      <p:sp>
        <p:nvSpPr>
          <p:cNvPr id="31" name="Rectangle 79">
            <a:extLst>
              <a:ext uri="{FF2B5EF4-FFF2-40B4-BE49-F238E27FC236}">
                <a16:creationId xmlns:a16="http://schemas.microsoft.com/office/drawing/2014/main" id="{8D07BEB7-E05D-58A1-CDAD-1B5E4269C2B2}"/>
              </a:ext>
              <a:ext uri="{C183D7F6-B498-43B3-948B-1728B52AA6E4}">
                <adec:decorative xmlns:adec="http://schemas.microsoft.com/office/drawing/2017/decorative" val="1"/>
              </a:ext>
            </a:extLst>
          </p:cNvPr>
          <p:cNvSpPr/>
          <p:nvPr userDrawn="1"/>
        </p:nvSpPr>
        <p:spPr>
          <a:xfrm>
            <a:off x="336883" y="1024990"/>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D964E684-3D5F-10E9-94E1-4FA00E7677CA}"/>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6" name="Plassholder for tekst 3">
            <a:extLst>
              <a:ext uri="{FF2B5EF4-FFF2-40B4-BE49-F238E27FC236}">
                <a16:creationId xmlns:a16="http://schemas.microsoft.com/office/drawing/2014/main" id="{D5923CD8-11EC-B49C-AD2C-538D51AD1C66}"/>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5" name="Plassholder for tekst 3">
            <a:extLst>
              <a:ext uri="{FF2B5EF4-FFF2-40B4-BE49-F238E27FC236}">
                <a16:creationId xmlns:a16="http://schemas.microsoft.com/office/drawing/2014/main" id="{15342323-D7FF-2B10-CEA8-08616D6ADF6C}"/>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Freeform 24">
            <a:extLst>
              <a:ext uri="{FF2B5EF4-FFF2-40B4-BE49-F238E27FC236}">
                <a16:creationId xmlns:a16="http://schemas.microsoft.com/office/drawing/2014/main" id="{570C163E-2E78-2237-7D6D-BEF9BAAD7785}"/>
              </a:ext>
              <a:ext uri="{C183D7F6-B498-43B3-948B-1728B52AA6E4}">
                <adec:decorative xmlns:adec="http://schemas.microsoft.com/office/drawing/2017/decorative" val="1"/>
              </a:ext>
            </a:extLst>
          </p:cNvPr>
          <p:cNvSpPr/>
          <p:nvPr userDrawn="1"/>
        </p:nvSpPr>
        <p:spPr>
          <a:xfrm>
            <a:off x="8158960" y="4722968"/>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Freeform 26">
            <a:extLst>
              <a:ext uri="{FF2B5EF4-FFF2-40B4-BE49-F238E27FC236}">
                <a16:creationId xmlns:a16="http://schemas.microsoft.com/office/drawing/2014/main" id="{4DB62AD3-B126-188E-EC56-BF24713D503C}"/>
              </a:ext>
              <a:ext uri="{C183D7F6-B498-43B3-948B-1728B52AA6E4}">
                <adec:decorative xmlns:adec="http://schemas.microsoft.com/office/drawing/2017/decorative" val="1"/>
              </a:ext>
            </a:extLst>
          </p:cNvPr>
          <p:cNvSpPr/>
          <p:nvPr userDrawn="1"/>
        </p:nvSpPr>
        <p:spPr>
          <a:xfrm rot="10800000">
            <a:off x="9082512" y="4723116"/>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Rectangle 27">
            <a:extLst>
              <a:ext uri="{FF2B5EF4-FFF2-40B4-BE49-F238E27FC236}">
                <a16:creationId xmlns:a16="http://schemas.microsoft.com/office/drawing/2014/main" id="{157428F5-A8A8-6529-1E61-CF59FB04750B}"/>
              </a:ext>
              <a:ext uri="{C183D7F6-B498-43B3-948B-1728B52AA6E4}">
                <adec:decorative xmlns:adec="http://schemas.microsoft.com/office/drawing/2017/decorative" val="1"/>
              </a:ext>
            </a:extLst>
          </p:cNvPr>
          <p:cNvSpPr>
            <a:spLocks/>
          </p:cNvSpPr>
          <p:nvPr userDrawn="1"/>
        </p:nvSpPr>
        <p:spPr>
          <a:xfrm rot="16200000">
            <a:off x="10929915" y="1951426"/>
            <a:ext cx="925200" cy="9252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Oval 33">
            <a:extLst>
              <a:ext uri="{FF2B5EF4-FFF2-40B4-BE49-F238E27FC236}">
                <a16:creationId xmlns:a16="http://schemas.microsoft.com/office/drawing/2014/main" id="{1721D69E-C302-3E71-F2E5-2340B6A509CB}"/>
              </a:ext>
              <a:ext uri="{C183D7F6-B498-43B3-948B-1728B52AA6E4}">
                <adec:decorative xmlns:adec="http://schemas.microsoft.com/office/drawing/2017/decorative" val="1"/>
              </a:ext>
            </a:extLst>
          </p:cNvPr>
          <p:cNvSpPr/>
          <p:nvPr userDrawn="1"/>
        </p:nvSpPr>
        <p:spPr>
          <a:xfrm rot="16200000">
            <a:off x="10929915" y="1024990"/>
            <a:ext cx="925200" cy="9252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3" name="Tåre 32">
            <a:extLst>
              <a:ext uri="{FF2B5EF4-FFF2-40B4-BE49-F238E27FC236}">
                <a16:creationId xmlns:a16="http://schemas.microsoft.com/office/drawing/2014/main" id="{CE8227E0-4A0D-8DEE-C0F1-12476F795779}"/>
              </a:ext>
              <a:ext uri="{C183D7F6-B498-43B3-948B-1728B52AA6E4}">
                <adec:decorative xmlns:adec="http://schemas.microsoft.com/office/drawing/2017/decorative" val="1"/>
              </a:ext>
            </a:extLst>
          </p:cNvPr>
          <p:cNvSpPr>
            <a:spLocks noChangeAspect="1"/>
          </p:cNvSpPr>
          <p:nvPr userDrawn="1"/>
        </p:nvSpPr>
        <p:spPr>
          <a:xfrm rot="10800000">
            <a:off x="10008316" y="3797501"/>
            <a:ext cx="925200" cy="9252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åre 33">
            <a:extLst>
              <a:ext uri="{FF2B5EF4-FFF2-40B4-BE49-F238E27FC236}">
                <a16:creationId xmlns:a16="http://schemas.microsoft.com/office/drawing/2014/main" id="{4950CED0-B2CA-42ED-0727-EA27BB7D896C}"/>
              </a:ext>
              <a:ext uri="{C183D7F6-B498-43B3-948B-1728B52AA6E4}">
                <adec:decorative xmlns:adec="http://schemas.microsoft.com/office/drawing/2017/decorative" val="1"/>
              </a:ext>
            </a:extLst>
          </p:cNvPr>
          <p:cNvSpPr>
            <a:spLocks noChangeAspect="1"/>
          </p:cNvSpPr>
          <p:nvPr userDrawn="1"/>
        </p:nvSpPr>
        <p:spPr>
          <a:xfrm>
            <a:off x="10008315" y="4722968"/>
            <a:ext cx="1846800" cy="18468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åre 34">
            <a:extLst>
              <a:ext uri="{FF2B5EF4-FFF2-40B4-BE49-F238E27FC236}">
                <a16:creationId xmlns:a16="http://schemas.microsoft.com/office/drawing/2014/main" id="{B14F6871-E511-0E71-AF44-F70BC6B42088}"/>
              </a:ext>
              <a:ext uri="{C183D7F6-B498-43B3-948B-1728B52AA6E4}">
                <adec:decorative xmlns:adec="http://schemas.microsoft.com/office/drawing/2017/decorative" val="1"/>
              </a:ext>
            </a:extLst>
          </p:cNvPr>
          <p:cNvSpPr>
            <a:spLocks noChangeAspect="1"/>
          </p:cNvSpPr>
          <p:nvPr userDrawn="1"/>
        </p:nvSpPr>
        <p:spPr>
          <a:xfrm rot="5400000">
            <a:off x="9082363" y="3797502"/>
            <a:ext cx="925200" cy="92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åre 35">
            <a:extLst>
              <a:ext uri="{FF2B5EF4-FFF2-40B4-BE49-F238E27FC236}">
                <a16:creationId xmlns:a16="http://schemas.microsoft.com/office/drawing/2014/main" id="{33CE8442-88B7-DB0C-C778-ACB6CA2FDB44}"/>
              </a:ext>
              <a:ext uri="{C183D7F6-B498-43B3-948B-1728B52AA6E4}">
                <adec:decorative xmlns:adec="http://schemas.microsoft.com/office/drawing/2017/decorative" val="1"/>
              </a:ext>
            </a:extLst>
          </p:cNvPr>
          <p:cNvSpPr>
            <a:spLocks noChangeAspect="1"/>
          </p:cNvSpPr>
          <p:nvPr userDrawn="1"/>
        </p:nvSpPr>
        <p:spPr>
          <a:xfrm>
            <a:off x="10004680" y="2875729"/>
            <a:ext cx="925200" cy="92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ctangle 27">
            <a:extLst>
              <a:ext uri="{FF2B5EF4-FFF2-40B4-BE49-F238E27FC236}">
                <a16:creationId xmlns:a16="http://schemas.microsoft.com/office/drawing/2014/main" id="{B87B1C00-DEFD-83AA-3E54-17E057000169}"/>
              </a:ext>
              <a:ext uri="{C183D7F6-B498-43B3-948B-1728B52AA6E4}">
                <adec:decorative xmlns:adec="http://schemas.microsoft.com/office/drawing/2017/decorative" val="1"/>
              </a:ext>
            </a:extLst>
          </p:cNvPr>
          <p:cNvSpPr>
            <a:spLocks/>
          </p:cNvSpPr>
          <p:nvPr userDrawn="1"/>
        </p:nvSpPr>
        <p:spPr>
          <a:xfrm rot="16200000">
            <a:off x="10002768" y="1951426"/>
            <a:ext cx="925200" cy="925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1" name="Freeform 29">
            <a:extLst>
              <a:ext uri="{FF2B5EF4-FFF2-40B4-BE49-F238E27FC236}">
                <a16:creationId xmlns:a16="http://schemas.microsoft.com/office/drawing/2014/main" id="{8BE1EA07-3515-0402-C37C-D4E47D3C10C5}"/>
              </a:ext>
              <a:ext uri="{C183D7F6-B498-43B3-948B-1728B52AA6E4}">
                <adec:decorative xmlns:adec="http://schemas.microsoft.com/office/drawing/2017/decorative" val="1"/>
              </a:ext>
            </a:extLst>
          </p:cNvPr>
          <p:cNvSpPr/>
          <p:nvPr userDrawn="1"/>
        </p:nvSpPr>
        <p:spPr>
          <a:xfrm>
            <a:off x="10929915" y="2875902"/>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pic>
        <p:nvPicPr>
          <p:cNvPr id="2" name="Graphic 1" descr="Færder videregående skole logo">
            <a:extLst>
              <a:ext uri="{FF2B5EF4-FFF2-40B4-BE49-F238E27FC236}">
                <a16:creationId xmlns:a16="http://schemas.microsoft.com/office/drawing/2014/main" id="{44BCDDDF-37A3-EF4D-699E-A6A392EBBD3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213067572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1">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E2840E63-141E-3B8A-879F-065A885DD561}"/>
              </a:ext>
              <a:ext uri="{C183D7F6-B498-43B3-948B-1728B52AA6E4}">
                <adec:decorative xmlns:adec="http://schemas.microsoft.com/office/drawing/2017/decorative" val="1"/>
              </a:ext>
            </a:extLst>
          </p:cNvPr>
          <p:cNvSpPr/>
          <p:nvPr userDrawn="1"/>
        </p:nvSpPr>
        <p:spPr>
          <a:xfrm>
            <a:off x="336883" y="1025768"/>
            <a:ext cx="5969757"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FC2DC358-FC57-E5B4-7A61-5BCC4D8FAD18}"/>
              </a:ext>
            </a:extLst>
          </p:cNvPr>
          <p:cNvSpPr>
            <a:spLocks noGrp="1"/>
          </p:cNvSpPr>
          <p:nvPr>
            <p:ph type="body" sz="quarter" idx="23" hasCustomPrompt="1"/>
          </p:nvPr>
        </p:nvSpPr>
        <p:spPr>
          <a:xfrm>
            <a:off x="855652" y="3991624"/>
            <a:ext cx="5055029" cy="692150"/>
          </a:xfrm>
        </p:spPr>
        <p:txBody>
          <a:bodyPr/>
          <a:lstStyle>
            <a:lvl1pPr marL="0" indent="0">
              <a:buNone/>
              <a:defRPr sz="2000"/>
            </a:lvl1pPr>
          </a:lstStyle>
          <a:p>
            <a:pPr lvl="0"/>
            <a:r>
              <a:rPr lang="nb-NO" dirty="0"/>
              <a:t>Her kan det være en undertittel ved behov</a:t>
            </a:r>
          </a:p>
        </p:txBody>
      </p:sp>
      <p:sp>
        <p:nvSpPr>
          <p:cNvPr id="8" name="Plassholder for bilde 11">
            <a:extLst>
              <a:ext uri="{FF2B5EF4-FFF2-40B4-BE49-F238E27FC236}">
                <a16:creationId xmlns:a16="http://schemas.microsoft.com/office/drawing/2014/main" id="{86D10D41-8134-8ADF-305D-DD2D6D1897E7}"/>
              </a:ext>
            </a:extLst>
          </p:cNvPr>
          <p:cNvSpPr>
            <a:spLocks noGrp="1"/>
          </p:cNvSpPr>
          <p:nvPr>
            <p:ph type="pic" sz="quarter" idx="16"/>
          </p:nvPr>
        </p:nvSpPr>
        <p:spPr>
          <a:xfrm>
            <a:off x="6306640" y="1025768"/>
            <a:ext cx="5544000" cy="5544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0" name="Plassholder for tekst 3">
            <a:extLst>
              <a:ext uri="{FF2B5EF4-FFF2-40B4-BE49-F238E27FC236}">
                <a16:creationId xmlns:a16="http://schemas.microsoft.com/office/drawing/2014/main" id="{3DCF646B-B6D9-DF15-629A-C1F6027CB4B1}"/>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tekst 6">
            <a:extLst>
              <a:ext uri="{FF2B5EF4-FFF2-40B4-BE49-F238E27FC236}">
                <a16:creationId xmlns:a16="http://schemas.microsoft.com/office/drawing/2014/main" id="{94110535-FAEF-7269-FC00-E47FDBA778D6}"/>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3" name="Graphic 2" descr="Færder videregående skole logo">
            <a:extLst>
              <a:ext uri="{FF2B5EF4-FFF2-40B4-BE49-F238E27FC236}">
                <a16:creationId xmlns:a16="http://schemas.microsoft.com/office/drawing/2014/main" id="{5D0BB801-0746-5BD6-019D-47B4E846D25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32270740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2">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6D484E3C-8A1C-A884-A23A-DFB573C73B24}"/>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28BA5A49-13EB-6441-B144-F893251DBD4C}"/>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10" name="Plassholder for tekst 3">
            <a:extLst>
              <a:ext uri="{FF2B5EF4-FFF2-40B4-BE49-F238E27FC236}">
                <a16:creationId xmlns:a16="http://schemas.microsoft.com/office/drawing/2014/main" id="{0FCE4B46-55EB-A5F7-4DB3-9ADEA0C6EC77}"/>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Plassholder for tekst 6">
            <a:extLst>
              <a:ext uri="{FF2B5EF4-FFF2-40B4-BE49-F238E27FC236}">
                <a16:creationId xmlns:a16="http://schemas.microsoft.com/office/drawing/2014/main" id="{6A3FC62C-8FAC-97F2-4E2E-A17CE7DCC0AC}"/>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7" name="Friform 8">
            <a:extLst>
              <a:ext uri="{FF2B5EF4-FFF2-40B4-BE49-F238E27FC236}">
                <a16:creationId xmlns:a16="http://schemas.microsoft.com/office/drawing/2014/main" id="{D1043532-4862-E4B2-D460-463E334640F7}"/>
              </a:ext>
            </a:extLst>
          </p:cNvPr>
          <p:cNvSpPr>
            <a:spLocks noGrp="1" noChangeAspect="1"/>
          </p:cNvSpPr>
          <p:nvPr>
            <p:ph type="pic" sz="quarter" idx="38" hasCustomPrompt="1"/>
          </p:nvPr>
        </p:nvSpPr>
        <p:spPr>
          <a:xfrm>
            <a:off x="6311116" y="1025961"/>
            <a:ext cx="5543999" cy="5543807"/>
          </a:xfrm>
          <a:prstGeom prst="teardrop">
            <a:avLst/>
          </a:prstGeom>
          <a:solidFill>
            <a:schemeClr val="bg1">
              <a:lumMod val="75000"/>
            </a:schemeClr>
          </a:solidFill>
        </p:spPr>
        <p:txBody>
          <a:bodyPr wrap="square" lIns="144000" rIns="144000" anchor="ctr">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800"/>
            </a:lvl1pPr>
          </a:lstStyle>
          <a:p>
            <a:r>
              <a:rPr lang="nb-NO" dirty="0"/>
              <a:t>Klikk på ikonet for å sette inn bilde i formen</a:t>
            </a:r>
          </a:p>
        </p:txBody>
      </p:sp>
      <p:pic>
        <p:nvPicPr>
          <p:cNvPr id="3" name="Graphic 2" descr="Færder videregående skole logo">
            <a:extLst>
              <a:ext uri="{FF2B5EF4-FFF2-40B4-BE49-F238E27FC236}">
                <a16:creationId xmlns:a16="http://schemas.microsoft.com/office/drawing/2014/main" id="{5502DD7E-638B-32E5-1448-75EC55C8D7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6692862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Tekst og bilde 3">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FB35BEAD-1392-8CE0-984A-A871C25CB921}"/>
              </a:ext>
            </a:extLst>
          </p:cNvPr>
          <p:cNvSpPr>
            <a:spLocks noGrp="1"/>
          </p:cNvSpPr>
          <p:nvPr>
            <p:ph type="title" hasCustomPrompt="1"/>
          </p:nvPr>
        </p:nvSpPr>
        <p:spPr>
          <a:xfrm>
            <a:off x="336883" y="1025165"/>
            <a:ext cx="3693600" cy="3693600"/>
          </a:xfrm>
          <a:solidFill>
            <a:schemeClr val="tx2">
              <a:lumMod val="20000"/>
              <a:lumOff val="80000"/>
            </a:schemeClr>
          </a:solidFill>
        </p:spPr>
        <p:txBody>
          <a:bodyPr vert="horz" lIns="216000" tIns="216000" rIns="216000" bIns="216000" rtlCol="0" anchor="ctr" anchorCtr="0">
            <a:noAutofit/>
          </a:bodyPr>
          <a:lstStyle>
            <a:lvl1pPr>
              <a:lnSpc>
                <a:spcPts val="3900"/>
              </a:lnSpc>
              <a:defRPr lang="nb-NO" sz="3400">
                <a:latin typeface="+mn-lt"/>
                <a:ea typeface="+mn-ea"/>
                <a:cs typeface="+mn-cs"/>
              </a:defRPr>
            </a:lvl1pPr>
          </a:lstStyle>
          <a:p>
            <a:pPr lvl="0"/>
            <a:r>
              <a:rPr lang="nb-NO" dirty="0"/>
              <a:t>Standard forside med bilde-mulighet</a:t>
            </a:r>
          </a:p>
        </p:txBody>
      </p:sp>
      <p:sp>
        <p:nvSpPr>
          <p:cNvPr id="4" name="Text Placeholder 10">
            <a:extLst>
              <a:ext uri="{FF2B5EF4-FFF2-40B4-BE49-F238E27FC236}">
                <a16:creationId xmlns:a16="http://schemas.microsoft.com/office/drawing/2014/main" id="{9E3BF613-DAD9-3ACE-B434-D04CAAC724D5}"/>
              </a:ext>
            </a:extLst>
          </p:cNvPr>
          <p:cNvSpPr>
            <a:spLocks noGrp="1" noChangeAspect="1"/>
          </p:cNvSpPr>
          <p:nvPr>
            <p:ph type="body" sz="quarter" idx="27" hasCustomPrompt="1"/>
          </p:nvPr>
        </p:nvSpPr>
        <p:spPr>
          <a:xfrm>
            <a:off x="336883" y="4718881"/>
            <a:ext cx="1846800" cy="1846800"/>
          </a:xfrm>
          <a:solidFill>
            <a:schemeClr val="bg2">
              <a:lumMod val="20000"/>
              <a:lumOff val="80000"/>
            </a:schemeClr>
          </a:solidFill>
        </p:spPr>
        <p:txBody>
          <a:bodyPr lIns="216000" tIns="216000" rIns="216000" bIns="216000" anchor="ctr"/>
          <a:lstStyle>
            <a:lvl1pPr marL="0" indent="0">
              <a:buNone/>
              <a:defRPr sz="1600"/>
            </a:lvl1pPr>
          </a:lstStyle>
          <a:p>
            <a:pPr lvl="0"/>
            <a:r>
              <a:rPr lang="nb-NO" dirty="0"/>
              <a:t>Her kan det være en undertittel ved behov</a:t>
            </a:r>
          </a:p>
        </p:txBody>
      </p:sp>
      <p:sp>
        <p:nvSpPr>
          <p:cNvPr id="7" name="Plassholder for tekst 3">
            <a:extLst>
              <a:ext uri="{FF2B5EF4-FFF2-40B4-BE49-F238E27FC236}">
                <a16:creationId xmlns:a16="http://schemas.microsoft.com/office/drawing/2014/main" id="{7EA3C589-9082-BA99-ED4D-EC62D434CE85}"/>
              </a:ext>
            </a:extLst>
          </p:cNvPr>
          <p:cNvSpPr>
            <a:spLocks noGrp="1"/>
          </p:cNvSpPr>
          <p:nvPr>
            <p:ph type="body" sz="quarter" idx="22" hasCustomPrompt="1"/>
          </p:nvPr>
        </p:nvSpPr>
        <p:spPr>
          <a:xfrm>
            <a:off x="9817331" y="592370"/>
            <a:ext cx="2033309" cy="200417"/>
          </a:xfrm>
        </p:spPr>
        <p:txBody>
          <a:bodyPr/>
          <a:lstStyle>
            <a:lvl1pPr marL="0" indent="0" algn="r">
              <a:buNone/>
              <a:defRPr sz="12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bilde 11">
            <a:extLst>
              <a:ext uri="{FF2B5EF4-FFF2-40B4-BE49-F238E27FC236}">
                <a16:creationId xmlns:a16="http://schemas.microsoft.com/office/drawing/2014/main" id="{ECEB6764-F913-C32F-2064-C68029038D77}"/>
              </a:ext>
            </a:extLst>
          </p:cNvPr>
          <p:cNvSpPr>
            <a:spLocks noGrp="1"/>
          </p:cNvSpPr>
          <p:nvPr>
            <p:ph type="pic" sz="quarter" idx="16"/>
          </p:nvPr>
        </p:nvSpPr>
        <p:spPr>
          <a:xfrm>
            <a:off x="4026703" y="1025768"/>
            <a:ext cx="7832192" cy="5539913"/>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90943251-7A65-C65B-7699-1573BA792580}"/>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Tåre 1">
            <a:extLst>
              <a:ext uri="{FF2B5EF4-FFF2-40B4-BE49-F238E27FC236}">
                <a16:creationId xmlns:a16="http://schemas.microsoft.com/office/drawing/2014/main" id="{BF6F50A5-39E8-76AE-565C-3C0CAB1FEE21}"/>
              </a:ext>
              <a:ext uri="{C183D7F6-B498-43B3-948B-1728B52AA6E4}">
                <adec:decorative xmlns:adec="http://schemas.microsoft.com/office/drawing/2017/decorative" val="1"/>
              </a:ext>
            </a:extLst>
          </p:cNvPr>
          <p:cNvSpPr>
            <a:spLocks noChangeAspect="1"/>
          </p:cNvSpPr>
          <p:nvPr userDrawn="1"/>
        </p:nvSpPr>
        <p:spPr>
          <a:xfrm rot="5400000">
            <a:off x="2181793" y="4718765"/>
            <a:ext cx="1846800" cy="18468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5" name="Graphic 4" descr="Færder videregående skole logo">
            <a:extLst>
              <a:ext uri="{FF2B5EF4-FFF2-40B4-BE49-F238E27FC236}">
                <a16:creationId xmlns:a16="http://schemas.microsoft.com/office/drawing/2014/main" id="{31C597FA-0C50-91A6-0F45-6962E9F6B4C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39304791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preserve="1" userDrawn="1">
  <p:cSld name="Agenda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FB40598-7154-BF7E-3BCF-13C16E774AC2}"/>
              </a:ext>
            </a:extLst>
          </p:cNvPr>
          <p:cNvSpPr>
            <a:spLocks noGrp="1"/>
          </p:cNvSpPr>
          <p:nvPr>
            <p:ph type="title" hasCustomPrompt="1"/>
          </p:nvPr>
        </p:nvSpPr>
        <p:spPr>
          <a:xfrm>
            <a:off x="855649" y="890325"/>
            <a:ext cx="11039856" cy="523220"/>
          </a:xfrm>
        </p:spPr>
        <p:txBody>
          <a:bodyPr vert="horz" lIns="0" tIns="0" rIns="0" bIns="0" rtlCol="0" anchor="t" anchorCtr="0">
            <a:noAutofit/>
          </a:bodyPr>
          <a:lstStyle>
            <a:lvl1pPr>
              <a:defRPr lang="nb-NO" sz="3400">
                <a:latin typeface="+mn-lt"/>
                <a:ea typeface="+mn-ea"/>
                <a:cs typeface="+mn-cs"/>
              </a:defRPr>
            </a:lvl1pPr>
          </a:lstStyle>
          <a:p>
            <a:pPr marL="0" lvl="0" indent="0">
              <a:lnSpc>
                <a:spcPct val="100000"/>
              </a:lnSpc>
              <a:buFont typeface="Arial" panose="020B0604020202020204" pitchFamily="34" charset="0"/>
            </a:pPr>
            <a:r>
              <a:rPr lang="nb-NO" dirty="0"/>
              <a:t>Agenda</a:t>
            </a:r>
          </a:p>
        </p:txBody>
      </p:sp>
      <p:sp>
        <p:nvSpPr>
          <p:cNvPr id="2" name="Plassholder for tekst 3">
            <a:extLst>
              <a:ext uri="{FF2B5EF4-FFF2-40B4-BE49-F238E27FC236}">
                <a16:creationId xmlns:a16="http://schemas.microsoft.com/office/drawing/2014/main" id="{879B2A10-8A13-1E3A-C06F-EB263366A0D2}"/>
              </a:ext>
            </a:extLst>
          </p:cNvPr>
          <p:cNvSpPr>
            <a:spLocks noGrp="1"/>
          </p:cNvSpPr>
          <p:nvPr>
            <p:ph type="body" sz="quarter" idx="25" hasCustomPrompt="1"/>
          </p:nvPr>
        </p:nvSpPr>
        <p:spPr>
          <a:xfrm>
            <a:off x="855650" y="1781481"/>
            <a:ext cx="7971592" cy="4494823"/>
          </a:xfrm>
        </p:spPr>
        <p:txBody>
          <a:bodyPr/>
          <a:lstStyle>
            <a:lvl1pPr marL="457200" indent="-457200">
              <a:spcAft>
                <a:spcPts val="1800"/>
              </a:spcAft>
              <a:buFont typeface="+mj-lt"/>
              <a:buAutoNum type="arabicPeriod"/>
              <a:defRPr sz="2400" b="0"/>
            </a:lvl1pPr>
          </a:lstStyle>
          <a:p>
            <a:pPr lvl="0"/>
            <a:r>
              <a:rPr lang="nb-NO" dirty="0" err="1"/>
              <a:t>Kapittel</a:t>
            </a:r>
            <a:endParaRPr lang="nb-NO" dirty="0"/>
          </a:p>
          <a:p>
            <a:pPr lvl="0"/>
            <a:r>
              <a:rPr lang="nb-NO" dirty="0" err="1"/>
              <a:t>Kapittel</a:t>
            </a:r>
            <a:endParaRPr lang="nb-NO" dirty="0"/>
          </a:p>
          <a:p>
            <a:pPr lvl="0"/>
            <a:r>
              <a:rPr lang="nb-NO" dirty="0" err="1"/>
              <a:t>Kapittel</a:t>
            </a:r>
            <a:endParaRPr lang="nb-NO" dirty="0"/>
          </a:p>
          <a:p>
            <a:pPr lvl="0"/>
            <a:r>
              <a:rPr lang="nb-NO" dirty="0"/>
              <a:t>...</a:t>
            </a:r>
          </a:p>
          <a:p>
            <a:pPr lvl="0"/>
            <a:endParaRPr lang="nb-NO" dirty="0"/>
          </a:p>
        </p:txBody>
      </p:sp>
      <p:sp>
        <p:nvSpPr>
          <p:cNvPr id="4" name="Tåre 7">
            <a:extLst>
              <a:ext uri="{FF2B5EF4-FFF2-40B4-BE49-F238E27FC236}">
                <a16:creationId xmlns:a16="http://schemas.microsoft.com/office/drawing/2014/main" id="{D36F61B6-6E7D-30BA-C3E5-8FD6BC65AAF6}"/>
              </a:ext>
              <a:ext uri="{C183D7F6-B498-43B3-948B-1728B52AA6E4}">
                <adec:decorative xmlns:adec="http://schemas.microsoft.com/office/drawing/2017/decorative" val="1"/>
              </a:ext>
            </a:extLst>
          </p:cNvPr>
          <p:cNvSpPr>
            <a:spLocks noChangeAspect="1"/>
          </p:cNvSpPr>
          <p:nvPr userDrawn="1"/>
        </p:nvSpPr>
        <p:spPr>
          <a:xfrm rot="5400000">
            <a:off x="9607454" y="1783843"/>
            <a:ext cx="2250000" cy="225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åre 7">
            <a:extLst>
              <a:ext uri="{FF2B5EF4-FFF2-40B4-BE49-F238E27FC236}">
                <a16:creationId xmlns:a16="http://schemas.microsoft.com/office/drawing/2014/main" id="{4E87106F-23AE-3645-9C4D-60FBA957C6E1}"/>
              </a:ext>
              <a:ext uri="{C183D7F6-B498-43B3-948B-1728B52AA6E4}">
                <adec:decorative xmlns:adec="http://schemas.microsoft.com/office/drawing/2017/decorative" val="1"/>
              </a:ext>
            </a:extLst>
          </p:cNvPr>
          <p:cNvSpPr>
            <a:spLocks noChangeAspect="1"/>
          </p:cNvSpPr>
          <p:nvPr userDrawn="1"/>
        </p:nvSpPr>
        <p:spPr>
          <a:xfrm>
            <a:off x="9607454" y="4026305"/>
            <a:ext cx="2250000" cy="225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5761519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p:bg>
      <p:bgRef idx="1001">
        <a:schemeClr val="bg1"/>
      </p:bgRef>
    </p:bg>
    <p:spTree>
      <p:nvGrpSpPr>
        <p:cNvPr id="1" name=""/>
        <p:cNvGrpSpPr/>
        <p:nvPr/>
      </p:nvGrpSpPr>
      <p:grpSpPr>
        <a:xfrm>
          <a:off x="0" y="0"/>
          <a:ext cx="0" cy="0"/>
          <a:chOff x="0" y="0"/>
          <a:chExt cx="0" cy="0"/>
        </a:xfrm>
      </p:grpSpPr>
      <p:sp>
        <p:nvSpPr>
          <p:cNvPr id="4" name="Rectangle 79">
            <a:extLst>
              <a:ext uri="{FF2B5EF4-FFF2-40B4-BE49-F238E27FC236}">
                <a16:creationId xmlns:a16="http://schemas.microsoft.com/office/drawing/2014/main" id="{8475C697-1403-121F-CF96-B3CEAF2F19DE}"/>
              </a:ext>
              <a:ext uri="{C183D7F6-B498-43B3-948B-1728B52AA6E4}">
                <adec:decorative xmlns:adec="http://schemas.microsoft.com/office/drawing/2017/decorative" val="1"/>
              </a:ext>
            </a:extLst>
          </p:cNvPr>
          <p:cNvSpPr>
            <a:spLocks/>
          </p:cNvSpPr>
          <p:nvPr userDrawn="1"/>
        </p:nvSpPr>
        <p:spPr>
          <a:xfrm>
            <a:off x="338923" y="285951"/>
            <a:ext cx="11518232" cy="6285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Freeform 3">
            <a:extLst>
              <a:ext uri="{FF2B5EF4-FFF2-40B4-BE49-F238E27FC236}">
                <a16:creationId xmlns:a16="http://schemas.microsoft.com/office/drawing/2014/main" id="{EBBC4EF8-1098-F972-D5A1-E1541D16E93B}"/>
              </a:ext>
              <a:ext uri="{C183D7F6-B498-43B3-948B-1728B52AA6E4}">
                <adec:decorative xmlns:adec="http://schemas.microsoft.com/office/drawing/2017/decorative" val="1"/>
              </a:ext>
            </a:extLst>
          </p:cNvPr>
          <p:cNvSpPr>
            <a:spLocks/>
          </p:cNvSpPr>
          <p:nvPr userDrawn="1"/>
        </p:nvSpPr>
        <p:spPr>
          <a:xfrm>
            <a:off x="7668137" y="285951"/>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6" name="Freeform 5">
            <a:extLst>
              <a:ext uri="{FF2B5EF4-FFF2-40B4-BE49-F238E27FC236}">
                <a16:creationId xmlns:a16="http://schemas.microsoft.com/office/drawing/2014/main" id="{2797A134-B220-11AD-7688-6F54095FB012}"/>
              </a:ext>
              <a:ext uri="{C183D7F6-B498-43B3-948B-1728B52AA6E4}">
                <adec:decorative xmlns:adec="http://schemas.microsoft.com/office/drawing/2017/decorative" val="1"/>
              </a:ext>
            </a:extLst>
          </p:cNvPr>
          <p:cNvSpPr>
            <a:spLocks/>
          </p:cNvSpPr>
          <p:nvPr userDrawn="1"/>
        </p:nvSpPr>
        <p:spPr>
          <a:xfrm rot="10800000">
            <a:off x="10809555" y="4477512"/>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Freeform 8">
            <a:extLst>
              <a:ext uri="{FF2B5EF4-FFF2-40B4-BE49-F238E27FC236}">
                <a16:creationId xmlns:a16="http://schemas.microsoft.com/office/drawing/2014/main" id="{509888D1-BA32-7EDF-8329-1F6B5B8F735F}"/>
              </a:ext>
              <a:ext uri="{C183D7F6-B498-43B3-948B-1728B52AA6E4}">
                <adec:decorative xmlns:adec="http://schemas.microsoft.com/office/drawing/2017/decorative" val="1"/>
              </a:ext>
            </a:extLst>
          </p:cNvPr>
          <p:cNvSpPr>
            <a:spLocks/>
          </p:cNvSpPr>
          <p:nvPr userDrawn="1"/>
        </p:nvSpPr>
        <p:spPr>
          <a:xfrm>
            <a:off x="10809555" y="2381279"/>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8" name="Rectangle 6">
            <a:extLst>
              <a:ext uri="{FF2B5EF4-FFF2-40B4-BE49-F238E27FC236}">
                <a16:creationId xmlns:a16="http://schemas.microsoft.com/office/drawing/2014/main" id="{4A88C85C-0C4B-2F4E-716D-888E97806736}"/>
              </a:ext>
              <a:ext uri="{C183D7F6-B498-43B3-948B-1728B52AA6E4}">
                <adec:decorative xmlns:adec="http://schemas.microsoft.com/office/drawing/2017/decorative" val="1"/>
              </a:ext>
            </a:extLst>
          </p:cNvPr>
          <p:cNvSpPr>
            <a:spLocks/>
          </p:cNvSpPr>
          <p:nvPr userDrawn="1"/>
        </p:nvSpPr>
        <p:spPr>
          <a:xfrm rot="16200000">
            <a:off x="8716033" y="1333551"/>
            <a:ext cx="1047600" cy="1047599"/>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Freeform 10">
            <a:extLst>
              <a:ext uri="{FF2B5EF4-FFF2-40B4-BE49-F238E27FC236}">
                <a16:creationId xmlns:a16="http://schemas.microsoft.com/office/drawing/2014/main" id="{A94F398A-A25C-1BBC-E6AC-24CCC637FFD2}"/>
              </a:ext>
              <a:ext uri="{C183D7F6-B498-43B3-948B-1728B52AA6E4}">
                <adec:decorative xmlns:adec="http://schemas.microsoft.com/office/drawing/2017/decorative" val="1"/>
              </a:ext>
            </a:extLst>
          </p:cNvPr>
          <p:cNvSpPr>
            <a:spLocks/>
          </p:cNvSpPr>
          <p:nvPr userDrawn="1"/>
        </p:nvSpPr>
        <p:spPr>
          <a:xfrm rot="5400000">
            <a:off x="7665756" y="5525113"/>
            <a:ext cx="1047600" cy="1047600"/>
          </a:xfrm>
          <a:custGeom>
            <a:avLst/>
            <a:gdLst>
              <a:gd name="connsiteX0" fmla="*/ 0 w 2743016"/>
              <a:gd name="connsiteY0" fmla="*/ 0 h 2739577"/>
              <a:gd name="connsiteX1" fmla="*/ 2729036 w 2743016"/>
              <a:gd name="connsiteY1" fmla="*/ 2462724 h 2739577"/>
              <a:gd name="connsiteX2" fmla="*/ 2743016 w 2743016"/>
              <a:gd name="connsiteY2" fmla="*/ 2739577 h 2739577"/>
              <a:gd name="connsiteX3" fmla="*/ 0 w 2743016"/>
              <a:gd name="connsiteY3" fmla="*/ 2739577 h 2739577"/>
            </a:gdLst>
            <a:ahLst/>
            <a:cxnLst>
              <a:cxn ang="0">
                <a:pos x="connsiteX0" y="connsiteY0"/>
              </a:cxn>
              <a:cxn ang="0">
                <a:pos x="connsiteX1" y="connsiteY1"/>
              </a:cxn>
              <a:cxn ang="0">
                <a:pos x="connsiteX2" y="connsiteY2"/>
              </a:cxn>
              <a:cxn ang="0">
                <a:pos x="connsiteX3" y="connsiteY3"/>
              </a:cxn>
            </a:cxnLst>
            <a:rect l="l" t="t" r="r" b="b"/>
            <a:pathLst>
              <a:path w="2743016" h="2739577">
                <a:moveTo>
                  <a:pt x="0" y="0"/>
                </a:moveTo>
                <a:cubicBezTo>
                  <a:pt x="1420337" y="0"/>
                  <a:pt x="2588558" y="1079448"/>
                  <a:pt x="2729036" y="2462724"/>
                </a:cubicBezTo>
                <a:lnTo>
                  <a:pt x="2743016" y="2739577"/>
                </a:lnTo>
                <a:lnTo>
                  <a:pt x="0" y="2739577"/>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Oval 11">
            <a:extLst>
              <a:ext uri="{FF2B5EF4-FFF2-40B4-BE49-F238E27FC236}">
                <a16:creationId xmlns:a16="http://schemas.microsoft.com/office/drawing/2014/main" id="{64B02EA8-78EE-2827-30D3-52B35B4430E8}"/>
              </a:ext>
              <a:ext uri="{C183D7F6-B498-43B3-948B-1728B52AA6E4}">
                <adec:decorative xmlns:adec="http://schemas.microsoft.com/office/drawing/2017/decorative" val="1"/>
              </a:ext>
            </a:extLst>
          </p:cNvPr>
          <p:cNvSpPr>
            <a:spLocks noChangeAspect="1"/>
          </p:cNvSpPr>
          <p:nvPr userDrawn="1"/>
        </p:nvSpPr>
        <p:spPr>
          <a:xfrm rot="16200000">
            <a:off x="9761954" y="285952"/>
            <a:ext cx="2095202" cy="20952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1" name="Oval 21">
            <a:extLst>
              <a:ext uri="{FF2B5EF4-FFF2-40B4-BE49-F238E27FC236}">
                <a16:creationId xmlns:a16="http://schemas.microsoft.com/office/drawing/2014/main" id="{96E06555-31CD-C0EF-7423-C42ACCF61C19}"/>
              </a:ext>
              <a:ext uri="{C183D7F6-B498-43B3-948B-1728B52AA6E4}">
                <adec:decorative xmlns:adec="http://schemas.microsoft.com/office/drawing/2017/decorative" val="1"/>
              </a:ext>
            </a:extLst>
          </p:cNvPr>
          <p:cNvSpPr>
            <a:spLocks noChangeAspect="1"/>
          </p:cNvSpPr>
          <p:nvPr userDrawn="1"/>
        </p:nvSpPr>
        <p:spPr>
          <a:xfrm flipH="1">
            <a:off x="7668137" y="238127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Rectangle 23">
            <a:extLst>
              <a:ext uri="{FF2B5EF4-FFF2-40B4-BE49-F238E27FC236}">
                <a16:creationId xmlns:a16="http://schemas.microsoft.com/office/drawing/2014/main" id="{DD4D24EB-60DC-29EE-FBF5-10B0C79285B8}"/>
              </a:ext>
              <a:ext uri="{C183D7F6-B498-43B3-948B-1728B52AA6E4}">
                <adec:decorative xmlns:adec="http://schemas.microsoft.com/office/drawing/2017/decorative" val="1"/>
              </a:ext>
            </a:extLst>
          </p:cNvPr>
          <p:cNvSpPr>
            <a:spLocks/>
          </p:cNvSpPr>
          <p:nvPr userDrawn="1"/>
        </p:nvSpPr>
        <p:spPr>
          <a:xfrm rot="16200000">
            <a:off x="9761955" y="3429959"/>
            <a:ext cx="1047600" cy="10476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3" name="Oval 51">
            <a:extLst>
              <a:ext uri="{FF2B5EF4-FFF2-40B4-BE49-F238E27FC236}">
                <a16:creationId xmlns:a16="http://schemas.microsoft.com/office/drawing/2014/main" id="{41E7F723-3B91-6B96-82CA-8A2E2AC37296}"/>
              </a:ext>
              <a:ext uri="{C183D7F6-B498-43B3-948B-1728B52AA6E4}">
                <adec:decorative xmlns:adec="http://schemas.microsoft.com/office/drawing/2017/decorative" val="1"/>
              </a:ext>
            </a:extLst>
          </p:cNvPr>
          <p:cNvSpPr>
            <a:spLocks noChangeAspect="1"/>
          </p:cNvSpPr>
          <p:nvPr userDrawn="1"/>
        </p:nvSpPr>
        <p:spPr>
          <a:xfrm flipH="1">
            <a:off x="8716033" y="342995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1" name="Tåre 7">
            <a:extLst>
              <a:ext uri="{FF2B5EF4-FFF2-40B4-BE49-F238E27FC236}">
                <a16:creationId xmlns:a16="http://schemas.microsoft.com/office/drawing/2014/main" id="{AD1307CF-010D-3557-4C9E-AA3A00281E2D}"/>
              </a:ext>
              <a:ext uri="{C183D7F6-B498-43B3-948B-1728B52AA6E4}">
                <adec:decorative xmlns:adec="http://schemas.microsoft.com/office/drawing/2017/decorative" val="1"/>
              </a:ext>
            </a:extLst>
          </p:cNvPr>
          <p:cNvSpPr>
            <a:spLocks/>
          </p:cNvSpPr>
          <p:nvPr userDrawn="1"/>
        </p:nvSpPr>
        <p:spPr>
          <a:xfrm rot="5400000">
            <a:off x="8716033" y="285951"/>
            <a:ext cx="1047600" cy="10476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2" name="Tåre 7">
            <a:extLst>
              <a:ext uri="{FF2B5EF4-FFF2-40B4-BE49-F238E27FC236}">
                <a16:creationId xmlns:a16="http://schemas.microsoft.com/office/drawing/2014/main" id="{5184FFBD-15F4-2486-A11F-93946EC49C81}"/>
              </a:ext>
              <a:ext uri="{C183D7F6-B498-43B3-948B-1728B52AA6E4}">
                <adec:decorative xmlns:adec="http://schemas.microsoft.com/office/drawing/2017/decorative" val="1"/>
              </a:ext>
            </a:extLst>
          </p:cNvPr>
          <p:cNvSpPr>
            <a:spLocks noChangeAspect="1"/>
          </p:cNvSpPr>
          <p:nvPr userDrawn="1"/>
        </p:nvSpPr>
        <p:spPr>
          <a:xfrm rot="5400000">
            <a:off x="8713652" y="4477513"/>
            <a:ext cx="2095200" cy="209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åre 7">
            <a:extLst>
              <a:ext uri="{FF2B5EF4-FFF2-40B4-BE49-F238E27FC236}">
                <a16:creationId xmlns:a16="http://schemas.microsoft.com/office/drawing/2014/main" id="{D1131559-D7A6-117E-0FC0-633152B09DB4}"/>
              </a:ext>
              <a:ext uri="{C183D7F6-B498-43B3-948B-1728B52AA6E4}">
                <adec:decorative xmlns:adec="http://schemas.microsoft.com/office/drawing/2017/decorative" val="1"/>
              </a:ext>
            </a:extLst>
          </p:cNvPr>
          <p:cNvSpPr>
            <a:spLocks/>
          </p:cNvSpPr>
          <p:nvPr userDrawn="1"/>
        </p:nvSpPr>
        <p:spPr>
          <a:xfrm>
            <a:off x="7668137" y="3429959"/>
            <a:ext cx="1047600" cy="10476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åre 7">
            <a:extLst>
              <a:ext uri="{FF2B5EF4-FFF2-40B4-BE49-F238E27FC236}">
                <a16:creationId xmlns:a16="http://schemas.microsoft.com/office/drawing/2014/main" id="{9B982F7F-E0C7-8192-3F3D-B862A4BA2851}"/>
              </a:ext>
              <a:ext uri="{C183D7F6-B498-43B3-948B-1728B52AA6E4}">
                <adec:decorative xmlns:adec="http://schemas.microsoft.com/office/drawing/2017/decorative" val="1"/>
              </a:ext>
            </a:extLst>
          </p:cNvPr>
          <p:cNvSpPr>
            <a:spLocks/>
          </p:cNvSpPr>
          <p:nvPr userDrawn="1"/>
        </p:nvSpPr>
        <p:spPr>
          <a:xfrm rot="16200000">
            <a:off x="9761955" y="2381279"/>
            <a:ext cx="1047600" cy="10476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Rectangle 34">
            <a:extLst>
              <a:ext uri="{FF2B5EF4-FFF2-40B4-BE49-F238E27FC236}">
                <a16:creationId xmlns:a16="http://schemas.microsoft.com/office/drawing/2014/main" id="{3EEAC267-DA3A-FCEE-E9B7-8CFEA2D31B3D}"/>
              </a:ext>
              <a:ext uri="{C183D7F6-B498-43B3-948B-1728B52AA6E4}">
                <adec:decorative xmlns:adec="http://schemas.microsoft.com/office/drawing/2017/decorative" val="1"/>
              </a:ext>
            </a:extLst>
          </p:cNvPr>
          <p:cNvSpPr>
            <a:spLocks/>
          </p:cNvSpPr>
          <p:nvPr userDrawn="1"/>
        </p:nvSpPr>
        <p:spPr>
          <a:xfrm rot="16200000">
            <a:off x="7665756" y="4476768"/>
            <a:ext cx="1047600" cy="1047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4" name="Rectangle 53">
            <a:extLst>
              <a:ext uri="{FF2B5EF4-FFF2-40B4-BE49-F238E27FC236}">
                <a16:creationId xmlns:a16="http://schemas.microsoft.com/office/drawing/2014/main" id="{4D268050-B3C8-AFA1-BBFB-C168191965C7}"/>
              </a:ext>
              <a:ext uri="{C183D7F6-B498-43B3-948B-1728B52AA6E4}">
                <adec:decorative xmlns:adec="http://schemas.microsoft.com/office/drawing/2017/decorative" val="1"/>
              </a:ext>
            </a:extLst>
          </p:cNvPr>
          <p:cNvSpPr>
            <a:spLocks/>
          </p:cNvSpPr>
          <p:nvPr userDrawn="1"/>
        </p:nvSpPr>
        <p:spPr>
          <a:xfrm rot="16200000">
            <a:off x="8716033" y="2381280"/>
            <a:ext cx="1047098" cy="104709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 name="Tittel 2">
            <a:extLst>
              <a:ext uri="{FF2B5EF4-FFF2-40B4-BE49-F238E27FC236}">
                <a16:creationId xmlns:a16="http://schemas.microsoft.com/office/drawing/2014/main" id="{3EEEF27D-3860-8563-C6F2-11D38FE0BB45}"/>
              </a:ext>
            </a:extLst>
          </p:cNvPr>
          <p:cNvSpPr>
            <a:spLocks noGrp="1"/>
          </p:cNvSpPr>
          <p:nvPr userDrawn="1">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Tree>
    <p:extLst>
      <p:ext uri="{BB962C8B-B14F-4D97-AF65-F5344CB8AC3E}">
        <p14:creationId xmlns:p14="http://schemas.microsoft.com/office/powerpoint/2010/main" val="307780910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og bilde">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8332"/>
            <a:ext cx="11518232" cy="6277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 name="Tittel 2">
            <a:extLst>
              <a:ext uri="{FF2B5EF4-FFF2-40B4-BE49-F238E27FC236}">
                <a16:creationId xmlns:a16="http://schemas.microsoft.com/office/drawing/2014/main" id="{FDE49E32-4953-9478-B48C-9BC051E58D3B}"/>
              </a:ext>
            </a:extLst>
          </p:cNvPr>
          <p:cNvSpPr>
            <a:spLocks noGrp="1"/>
          </p:cNvSpPr>
          <p:nvPr>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10" name="Plassholder for bilde 11">
            <a:extLst>
              <a:ext uri="{FF2B5EF4-FFF2-40B4-BE49-F238E27FC236}">
                <a16:creationId xmlns:a16="http://schemas.microsoft.com/office/drawing/2014/main" id="{A3D159D3-46BA-D37F-40BD-BF20E55FA513}"/>
              </a:ext>
            </a:extLst>
          </p:cNvPr>
          <p:cNvSpPr>
            <a:spLocks noGrp="1"/>
          </p:cNvSpPr>
          <p:nvPr>
            <p:ph type="pic" sz="quarter" idx="16"/>
          </p:nvPr>
        </p:nvSpPr>
        <p:spPr>
          <a:xfrm>
            <a:off x="7662320" y="296753"/>
            <a:ext cx="4190757" cy="6269379"/>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85C88A0-AA77-6E46-8DD2-B68CAF8988AB}"/>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144588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Tittel og innhold 2 kolonn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a:t>
            </a:r>
            <a:r>
              <a:rPr lang="nb-NO" dirty="0" err="1"/>
              <a:t>nivå</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nivå</a:t>
            </a:r>
          </a:p>
        </p:txBody>
      </p:sp>
      <p:sp>
        <p:nvSpPr>
          <p:cNvPr id="2" name="Tittel 1">
            <a:extLst>
              <a:ext uri="{FF2B5EF4-FFF2-40B4-BE49-F238E27FC236}">
                <a16:creationId xmlns:a16="http://schemas.microsoft.com/office/drawing/2014/main" id="{C1A00309-8B63-2E33-7F1E-6E9F340DDB19}"/>
              </a:ext>
            </a:extLst>
          </p:cNvPr>
          <p:cNvSpPr>
            <a:spLocks noGrp="1"/>
          </p:cNvSpPr>
          <p:nvPr>
            <p:ph type="title" hasCustomPrompt="1"/>
          </p:nvPr>
        </p:nvSpPr>
        <p:spPr/>
        <p:txBody>
          <a:bodyPr/>
          <a:lstStyle/>
          <a:p>
            <a:r>
              <a:rPr lang="nb-NO" dirty="0"/>
              <a:t>Klikk for å skrive tittelen</a:t>
            </a:r>
          </a:p>
        </p:txBody>
      </p:sp>
    </p:spTree>
    <p:extLst>
      <p:ext uri="{BB962C8B-B14F-4D97-AF65-F5344CB8AC3E}">
        <p14:creationId xmlns:p14="http://schemas.microsoft.com/office/powerpoint/2010/main" val="23572808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Tittel og innhold 1 kolonne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BD48B077-A674-F7A3-2127-5F7E4C087AC6}"/>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2" y="1755745"/>
            <a:ext cx="10480691"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Tree>
    <p:extLst>
      <p:ext uri="{BB962C8B-B14F-4D97-AF65-F5344CB8AC3E}">
        <p14:creationId xmlns:p14="http://schemas.microsoft.com/office/powerpoint/2010/main" val="13519365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un innhold - Bilde høyre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8CEE8311-A7AC-D3D7-63F9-AF9CE62CCEB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855652" y="966158"/>
            <a:ext cx="485626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5CF0011-4F15-8CDF-FC4D-E0FE226D7A39}"/>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15137336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Tittel og innhold - Bilde venstr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972836-CF54-95B9-BD7A-520B4FCDB5E8}"/>
              </a:ext>
            </a:extLst>
          </p:cNvPr>
          <p:cNvSpPr>
            <a:spLocks noGrp="1"/>
          </p:cNvSpPr>
          <p:nvPr>
            <p:ph type="title" hasCustomPrompt="1"/>
          </p:nvPr>
        </p:nvSpPr>
        <p:spPr>
          <a:xfrm>
            <a:off x="6476980" y="885600"/>
            <a:ext cx="4859420" cy="523220"/>
          </a:xfrm>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6" name="maske">
            <a:extLst>
              <a:ext uri="{FF2B5EF4-FFF2-40B4-BE49-F238E27FC236}">
                <a16:creationId xmlns:a16="http://schemas.microsoft.com/office/drawing/2014/main" id="{178D028F-73F9-209E-8F2E-7F991E245C1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B4C9830-CAC2-E95B-C1DD-85F94EF3FD2D}"/>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5332474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Kun innhold - Bilde venstre ">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35D5DE4B-7EEF-7D1D-2610-0713A3873FD6}"/>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5" name="maske">
            <a:extLst>
              <a:ext uri="{FF2B5EF4-FFF2-40B4-BE49-F238E27FC236}">
                <a16:creationId xmlns:a16="http://schemas.microsoft.com/office/drawing/2014/main" id="{9285A7C8-1859-5CEB-9BA6-13EDD725194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966158"/>
            <a:ext cx="485934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A6F6CE2-4AEF-7FA7-F534-B3B4D1E249E8}"/>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1542006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Tittel og innhold - Bilde høyre ">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70A5B8C9-B30C-E8BD-A6EB-9608888706F8}"/>
              </a:ext>
            </a:extLst>
          </p:cNvPr>
          <p:cNvSpPr>
            <a:spLocks noGrp="1"/>
          </p:cNvSpPr>
          <p:nvPr>
            <p:ph type="title" hasCustomPrompt="1"/>
          </p:nvPr>
        </p:nvSpPr>
        <p:spPr>
          <a:xfrm>
            <a:off x="856800" y="885600"/>
            <a:ext cx="4855120" cy="523220"/>
          </a:xfrm>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4" name="Plassholder for innhold 2">
            <a:extLst>
              <a:ext uri="{FF2B5EF4-FFF2-40B4-BE49-F238E27FC236}">
                <a16:creationId xmlns:a16="http://schemas.microsoft.com/office/drawing/2014/main" id="{D87FD6B8-98F4-F9C9-1B41-3CF746E539BC}"/>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6702D49D-45CD-43E3-0013-96BA18A33DE6}"/>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36139025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Kun innhold - Bilde høyre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8CEE8311-A7AC-D3D7-63F9-AF9CE62CCEB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855652" y="966158"/>
            <a:ext cx="485626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5CF0011-4F15-8CDF-FC4D-E0FE226D7A39}"/>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228498894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ittel og innhold med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6D4C16-17CF-B680-4B58-F923BE0C5955}"/>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C41B7E70-47FF-CE70-A93C-2365341FC6BC}"/>
              </a:ext>
            </a:extLst>
          </p:cNvPr>
          <p:cNvSpPr>
            <a:spLocks noGrp="1"/>
          </p:cNvSpPr>
          <p:nvPr>
            <p:ph type="body" sz="quarter" idx="25" hasCustomPrompt="1"/>
          </p:nvPr>
        </p:nvSpPr>
        <p:spPr>
          <a:xfrm>
            <a:off x="6092903" y="6279285"/>
            <a:ext cx="5240345"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6224052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Tittel og innhold med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57E471-FE6D-2D33-AC52-D0D04A1371CB}"/>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4" name="Plassholder for bilde 11">
            <a:extLst>
              <a:ext uri="{FF2B5EF4-FFF2-40B4-BE49-F238E27FC236}">
                <a16:creationId xmlns:a16="http://schemas.microsoft.com/office/drawing/2014/main" id="{0C2A9C8D-B0CD-D2C4-EE60-FCD2BA442351}"/>
              </a:ext>
            </a:extLst>
          </p:cNvPr>
          <p:cNvSpPr>
            <a:spLocks noGrp="1"/>
          </p:cNvSpPr>
          <p:nvPr>
            <p:ph type="pic" sz="quarter" idx="16"/>
          </p:nvPr>
        </p:nvSpPr>
        <p:spPr>
          <a:xfrm>
            <a:off x="6096000" y="1755745"/>
            <a:ext cx="5240345" cy="2238285"/>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3C55C4B1-D8D4-813F-1E53-8A5C173777B5}"/>
              </a:ext>
            </a:extLst>
          </p:cNvPr>
          <p:cNvSpPr>
            <a:spLocks noGrp="1"/>
          </p:cNvSpPr>
          <p:nvPr>
            <p:ph type="pic" sz="quarter" idx="17"/>
          </p:nvPr>
        </p:nvSpPr>
        <p:spPr>
          <a:xfrm>
            <a:off x="6096000" y="3994031"/>
            <a:ext cx="5240345" cy="225149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98700BF6-C30E-23F1-8048-6D5C951D8CD8}"/>
              </a:ext>
            </a:extLst>
          </p:cNvPr>
          <p:cNvSpPr>
            <a:spLocks noGrp="1"/>
          </p:cNvSpPr>
          <p:nvPr>
            <p:ph type="body" sz="quarter" idx="25" hasCustomPrompt="1"/>
          </p:nvPr>
        </p:nvSpPr>
        <p:spPr>
          <a:xfrm>
            <a:off x="6095990" y="6279285"/>
            <a:ext cx="5240338"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øverst</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nederst</a:t>
            </a:r>
            <a:r>
              <a:rPr lang="nb-NO" dirty="0">
                <a:effectLst/>
                <a:latin typeface="Calibri" panose="020F0502020204030204" pitchFamily="34" charset="0"/>
              </a:rPr>
              <a:t>)</a:t>
            </a:r>
          </a:p>
        </p:txBody>
      </p:sp>
    </p:spTree>
    <p:extLst>
      <p:ext uri="{BB962C8B-B14F-4D97-AF65-F5344CB8AC3E}">
        <p14:creationId xmlns:p14="http://schemas.microsoft.com/office/powerpoint/2010/main" val="24609552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Tittel og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1DB4DD7-DF26-D3A7-DEFE-6B137EABC170}"/>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bilde 11">
            <a:extLst>
              <a:ext uri="{FF2B5EF4-FFF2-40B4-BE49-F238E27FC236}">
                <a16:creationId xmlns:a16="http://schemas.microsoft.com/office/drawing/2014/main" id="{6978652E-66DF-E4FA-CF7C-F69D2D0B8AF5}"/>
              </a:ext>
            </a:extLst>
          </p:cNvPr>
          <p:cNvSpPr>
            <a:spLocks noGrp="1"/>
          </p:cNvSpPr>
          <p:nvPr>
            <p:ph type="pic" sz="quarter" idx="17"/>
          </p:nvPr>
        </p:nvSpPr>
        <p:spPr>
          <a:xfrm>
            <a:off x="855652" y="1755745"/>
            <a:ext cx="5240345" cy="4488644"/>
          </a:xfrm>
          <a:prstGeom prst="rect">
            <a:avLst/>
          </a:prstGeom>
          <a:noFill/>
        </p:spPr>
        <p:txBody>
          <a:bodyPr wrap="square">
            <a:noAutofit/>
          </a:bodyPr>
          <a:lstStyle>
            <a:lvl1pPr marL="0" indent="0" algn="ctr">
              <a:buNone/>
              <a:defRPr sz="18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E13C28F3-CBEF-C4D9-08A1-F03A078D39A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8563022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Tittel 3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CBF2AA-2EA4-AE8B-F87C-318A6485014D}"/>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5" name="Plassholder for bilde 11">
            <a:extLst>
              <a:ext uri="{FF2B5EF4-FFF2-40B4-BE49-F238E27FC236}">
                <a16:creationId xmlns:a16="http://schemas.microsoft.com/office/drawing/2014/main" id="{4E893AFB-8E52-06A6-F973-83462C177C7E}"/>
              </a:ext>
            </a:extLst>
          </p:cNvPr>
          <p:cNvSpPr>
            <a:spLocks noGrp="1"/>
          </p:cNvSpPr>
          <p:nvPr>
            <p:ph type="pic" sz="quarter" idx="17"/>
          </p:nvPr>
        </p:nvSpPr>
        <p:spPr>
          <a:xfrm>
            <a:off x="855652" y="1755745"/>
            <a:ext cx="3501736"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7AA8BB82-C632-0FD6-8770-7B6B1234C8AE}"/>
              </a:ext>
            </a:extLst>
          </p:cNvPr>
          <p:cNvSpPr>
            <a:spLocks noGrp="1"/>
          </p:cNvSpPr>
          <p:nvPr>
            <p:ph type="pic" sz="quarter" idx="18"/>
          </p:nvPr>
        </p:nvSpPr>
        <p:spPr>
          <a:xfrm>
            <a:off x="4357388" y="1755745"/>
            <a:ext cx="347741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bilde 11">
            <a:extLst>
              <a:ext uri="{FF2B5EF4-FFF2-40B4-BE49-F238E27FC236}">
                <a16:creationId xmlns:a16="http://schemas.microsoft.com/office/drawing/2014/main" id="{930EB5E8-0388-59F0-D117-2A1E5CEB1698}"/>
              </a:ext>
            </a:extLst>
          </p:cNvPr>
          <p:cNvSpPr>
            <a:spLocks noGrp="1"/>
          </p:cNvSpPr>
          <p:nvPr>
            <p:ph type="pic" sz="quarter" idx="16"/>
          </p:nvPr>
        </p:nvSpPr>
        <p:spPr>
          <a:xfrm>
            <a:off x="7834608" y="1755745"/>
            <a:ext cx="350173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tekst 6">
            <a:extLst>
              <a:ext uri="{FF2B5EF4-FFF2-40B4-BE49-F238E27FC236}">
                <a16:creationId xmlns:a16="http://schemas.microsoft.com/office/drawing/2014/main" id="{63CC2F96-6B0F-9334-6EF2-7BC79411FBB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75611155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Tittel og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61BCB8-83AD-6D37-B54B-0FF9F2C7A2DE}"/>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855652" y="1755745"/>
            <a:ext cx="10480693"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9D698068-2DB0-CD6F-4634-6B2E261F900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19234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preserve="1" userDrawn="1">
  <p:cSld name="Fullskjerm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69EBC2-A8BC-0723-CC54-8B026BB10D90}"/>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A8536A01-051B-BE75-EB3D-6C4863D330D2}"/>
              </a:ext>
            </a:extLst>
          </p:cNvPr>
          <p:cNvSpPr>
            <a:spLocks noGrp="1"/>
          </p:cNvSpPr>
          <p:nvPr>
            <p:ph type="body" sz="quarter" idx="22" hasCustomPrompt="1"/>
          </p:nvPr>
        </p:nvSpPr>
        <p:spPr>
          <a:xfrm>
            <a:off x="340632" y="6379920"/>
            <a:ext cx="926069" cy="180425"/>
          </a:xfrm>
          <a:solidFill>
            <a:schemeClr val="bg1"/>
          </a:solidFill>
        </p:spPr>
        <p:txBody>
          <a:bodyPr wrap="none" lIns="72000" tIns="36000" rIns="72000" bIns="36000">
            <a:spAutoFit/>
          </a:bodyPr>
          <a:lstStyle>
            <a:lvl1pPr marL="0" indent="0" algn="l">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2924042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tel og innhold med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6D4C16-17CF-B680-4B58-F923BE0C5955}"/>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C41B7E70-47FF-CE70-A93C-2365341FC6BC}"/>
              </a:ext>
            </a:extLst>
          </p:cNvPr>
          <p:cNvSpPr>
            <a:spLocks noGrp="1"/>
          </p:cNvSpPr>
          <p:nvPr>
            <p:ph type="body" sz="quarter" idx="25" hasCustomPrompt="1"/>
          </p:nvPr>
        </p:nvSpPr>
        <p:spPr>
          <a:xfrm>
            <a:off x="6092903" y="6279285"/>
            <a:ext cx="5240345"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83117015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0.xml><?xml version="1.0" encoding="utf-8"?>
<p:sldLayout xmlns:a="http://schemas.openxmlformats.org/drawingml/2006/main" xmlns:r="http://schemas.openxmlformats.org/officeDocument/2006/relationships" xmlns:p="http://schemas.openxmlformats.org/presentationml/2006/main" showMasterSp="0" preserve="1" userDrawn="1">
  <p:cSld name="Fullskjerm bilde med tekst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13718270-56CD-D079-D8FF-358055A07649}"/>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8" name="Text Placeholder 16">
            <a:extLst>
              <a:ext uri="{FF2B5EF4-FFF2-40B4-BE49-F238E27FC236}">
                <a16:creationId xmlns:a16="http://schemas.microsoft.com/office/drawing/2014/main" id="{B7678E87-E36B-1513-EC8F-952B988AE36A}"/>
              </a:ext>
            </a:extLst>
          </p:cNvPr>
          <p:cNvSpPr>
            <a:spLocks noGrp="1" noChangeAspect="1"/>
          </p:cNvSpPr>
          <p:nvPr>
            <p:ph type="body" sz="quarter" idx="33" hasCustomPrompt="1"/>
          </p:nvPr>
        </p:nvSpPr>
        <p:spPr>
          <a:xfrm>
            <a:off x="0" y="3808800"/>
            <a:ext cx="3049200" cy="3049200"/>
          </a:xfrm>
          <a:solidFill>
            <a:schemeClr val="tx2">
              <a:lumMod val="20000"/>
              <a:lumOff val="80000"/>
            </a:schemeClr>
          </a:solidFill>
        </p:spPr>
        <p:txBody>
          <a:bodyPr lIns="216000" tIns="216000" rIns="216000" bIns="216000" anchor="ctr"/>
          <a:lstStyle>
            <a:lvl1pPr marL="0" indent="0">
              <a:buNone/>
              <a:defRPr/>
            </a:lvl1pPr>
            <a:lvl2pPr marL="252000" indent="0">
              <a:buNone/>
              <a:defRPr/>
            </a:lvl2pPr>
            <a:lvl3pPr marL="504000" indent="0">
              <a:buNone/>
              <a:defRPr/>
            </a:lvl3pPr>
            <a:lvl4pPr marL="756000" indent="0">
              <a:buNone/>
              <a:defRPr/>
            </a:lvl4pPr>
            <a:lvl5pPr marL="1008000" indent="0">
              <a:buNone/>
              <a:defRPr/>
            </a:lvl5pPr>
          </a:lstStyle>
          <a:p>
            <a:pPr lvl="0"/>
            <a:r>
              <a:rPr lang="nb-NO" dirty="0" err="1"/>
              <a:t>Klikk</a:t>
            </a:r>
            <a:r>
              <a:rPr lang="nb-NO" dirty="0"/>
              <a:t> her for </a:t>
            </a:r>
            <a:r>
              <a:rPr lang="nb-NO" dirty="0" err="1"/>
              <a:t>å</a:t>
            </a:r>
            <a:r>
              <a:rPr lang="nb-NO" dirty="0"/>
              <a:t> </a:t>
            </a:r>
            <a:r>
              <a:rPr lang="nb-NO" dirty="0" err="1"/>
              <a:t>skrive</a:t>
            </a:r>
            <a:r>
              <a:rPr lang="nb-NO" dirty="0"/>
              <a:t> </a:t>
            </a:r>
            <a:r>
              <a:rPr lang="nb-NO" dirty="0" err="1"/>
              <a:t>tekst</a:t>
            </a:r>
            <a:r>
              <a:rPr lang="nb-NO" dirty="0"/>
              <a:t> inn </a:t>
            </a:r>
            <a:r>
              <a:rPr lang="nb-NO" dirty="0" err="1"/>
              <a:t>i</a:t>
            </a:r>
            <a:r>
              <a:rPr lang="nb-NO" dirty="0"/>
              <a:t> </a:t>
            </a:r>
            <a:r>
              <a:rPr lang="nb-NO" dirty="0" err="1"/>
              <a:t>firkanten</a:t>
            </a:r>
            <a:r>
              <a:rPr lang="nb-NO" dirty="0"/>
              <a:t>. </a:t>
            </a:r>
            <a:r>
              <a:rPr lang="nb-NO" dirty="0" err="1"/>
              <a:t>Slett</a:t>
            </a:r>
            <a:r>
              <a:rPr lang="nb-NO" dirty="0"/>
              <a:t> </a:t>
            </a:r>
            <a:r>
              <a:rPr lang="nb-NO" dirty="0" err="1"/>
              <a:t>formen</a:t>
            </a:r>
            <a:r>
              <a:rPr lang="nb-NO" dirty="0"/>
              <a:t> </a:t>
            </a:r>
            <a:r>
              <a:rPr lang="nb-NO" dirty="0" err="1"/>
              <a:t>dersom</a:t>
            </a:r>
            <a:r>
              <a:rPr lang="nb-NO" dirty="0"/>
              <a:t> du </a:t>
            </a:r>
            <a:r>
              <a:rPr lang="nb-NO" dirty="0" err="1"/>
              <a:t>ikke</a:t>
            </a:r>
            <a:r>
              <a:rPr lang="nb-NO" dirty="0"/>
              <a:t> </a:t>
            </a:r>
            <a:r>
              <a:rPr lang="nb-NO" dirty="0" err="1"/>
              <a:t>har</a:t>
            </a:r>
            <a:r>
              <a:rPr lang="nb-NO" dirty="0"/>
              <a:t> </a:t>
            </a:r>
            <a:r>
              <a:rPr lang="nb-NO" dirty="0" err="1"/>
              <a:t>behov</a:t>
            </a:r>
            <a:r>
              <a:rPr lang="nb-NO" dirty="0"/>
              <a:t> for den.</a:t>
            </a:r>
          </a:p>
        </p:txBody>
      </p:sp>
      <p:sp>
        <p:nvSpPr>
          <p:cNvPr id="2" name="Plassholder for tekst 6">
            <a:extLst>
              <a:ext uri="{FF2B5EF4-FFF2-40B4-BE49-F238E27FC236}">
                <a16:creationId xmlns:a16="http://schemas.microsoft.com/office/drawing/2014/main" id="{670C2EAD-E2E4-D253-0121-062F5F0EEC56}"/>
              </a:ext>
            </a:extLst>
          </p:cNvPr>
          <p:cNvSpPr>
            <a:spLocks noGrp="1"/>
          </p:cNvSpPr>
          <p:nvPr>
            <p:ph type="body" sz="quarter" idx="34" hasCustomPrompt="1"/>
          </p:nvPr>
        </p:nvSpPr>
        <p:spPr>
          <a:xfrm>
            <a:off x="10930938" y="6379920"/>
            <a:ext cx="926069" cy="180425"/>
          </a:xfrm>
          <a:solidFill>
            <a:schemeClr val="tx2">
              <a:lumMod val="20000"/>
              <a:lumOff val="80000"/>
            </a:schemeClr>
          </a:solidFill>
        </p:spPr>
        <p:txBody>
          <a:bodyPr wrap="none" lIns="72000" tIns="36000" rIns="72000" bIns="36000">
            <a:spAutoFit/>
          </a:bodyPr>
          <a:lstStyle>
            <a:lvl1pPr marL="0" indent="0" algn="r">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8554440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preserve="1" userDrawn="1">
  <p:cSld name="Stort sitat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2977286" y="981120"/>
            <a:ext cx="8359058" cy="3949325"/>
          </a:xfrm>
        </p:spPr>
        <p:txBody>
          <a:bodyPr anchor="t" anchorCtr="0"/>
          <a:lstStyle>
            <a:lvl1pPr>
              <a:defRPr sz="5000"/>
            </a:lvl1pPr>
          </a:lstStyle>
          <a:p>
            <a:r>
              <a:rPr lang="nb-NO" dirty="0" err="1"/>
              <a:t>Klikk</a:t>
            </a:r>
            <a:r>
              <a:rPr lang="nb-NO" dirty="0"/>
              <a:t> for å </a:t>
            </a:r>
            <a:r>
              <a:rPr lang="nb-NO" dirty="0" err="1"/>
              <a:t>skrive</a:t>
            </a:r>
            <a:r>
              <a:rPr lang="nb-NO" dirty="0"/>
              <a:t> inn et </a:t>
            </a:r>
            <a:r>
              <a:rPr lang="nb-NO" dirty="0" err="1"/>
              <a:t>sitat</a:t>
            </a:r>
            <a:r>
              <a:rPr lang="nb-NO" dirty="0"/>
              <a:t> </a:t>
            </a:r>
          </a:p>
        </p:txBody>
      </p:sp>
      <p:sp>
        <p:nvSpPr>
          <p:cNvPr id="13" name="Plassholder for tekst 3">
            <a:extLst>
              <a:ext uri="{FF2B5EF4-FFF2-40B4-BE49-F238E27FC236}">
                <a16:creationId xmlns:a16="http://schemas.microsoft.com/office/drawing/2014/main" id="{1A767E45-C00F-3A80-4F0C-D1E9B58142AB}"/>
              </a:ext>
            </a:extLst>
          </p:cNvPr>
          <p:cNvSpPr>
            <a:spLocks noGrp="1"/>
          </p:cNvSpPr>
          <p:nvPr>
            <p:ph type="body" sz="quarter" idx="23" hasCustomPrompt="1"/>
          </p:nvPr>
        </p:nvSpPr>
        <p:spPr>
          <a:xfrm>
            <a:off x="2977286" y="5189727"/>
            <a:ext cx="6220143" cy="692150"/>
          </a:xfrm>
        </p:spPr>
        <p:txBody>
          <a:bodyPr/>
          <a:lstStyle>
            <a:lvl1pPr marL="0" indent="0">
              <a:buNone/>
              <a:defRPr sz="2000"/>
            </a:lvl1pPr>
          </a:lstStyle>
          <a:p>
            <a:pPr lvl="0"/>
            <a:r>
              <a:rPr lang="nb-NO" dirty="0"/>
              <a:t>- </a:t>
            </a:r>
            <a:r>
              <a:rPr lang="nb-NO" dirty="0" err="1"/>
              <a:t>Klikk</a:t>
            </a:r>
            <a:r>
              <a:rPr lang="nb-NO" dirty="0"/>
              <a:t> for å </a:t>
            </a:r>
            <a:r>
              <a:rPr lang="nb-NO" dirty="0" err="1"/>
              <a:t>skrive</a:t>
            </a:r>
            <a:r>
              <a:rPr lang="nb-NO" dirty="0"/>
              <a:t> inn </a:t>
            </a:r>
            <a:r>
              <a:rPr lang="nb-NO" dirty="0" err="1"/>
              <a:t>forfatter</a:t>
            </a:r>
            <a:r>
              <a:rPr lang="nb-NO" dirty="0"/>
              <a:t>/</a:t>
            </a:r>
            <a:r>
              <a:rPr lang="nb-NO" dirty="0" err="1"/>
              <a:t>navn</a:t>
            </a:r>
            <a:endParaRPr lang="nb-NO" dirty="0"/>
          </a:p>
        </p:txBody>
      </p:sp>
      <p:pic>
        <p:nvPicPr>
          <p:cNvPr id="11" name="Grafikk 11" descr="Sitattegn">
            <a:extLst>
              <a:ext uri="{FF2B5EF4-FFF2-40B4-BE49-F238E27FC236}">
                <a16:creationId xmlns:a16="http://schemas.microsoft.com/office/drawing/2014/main" id="{54E45CF3-B4B5-F82F-D3AE-B3AAD3BAF4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55653" y="981120"/>
            <a:ext cx="1417304" cy="1118342"/>
          </a:xfrm>
          <a:prstGeom prst="rect">
            <a:avLst/>
          </a:prstGeom>
        </p:spPr>
      </p:pic>
    </p:spTree>
    <p:extLst>
      <p:ext uri="{BB962C8B-B14F-4D97-AF65-F5344CB8AC3E}">
        <p14:creationId xmlns:p14="http://schemas.microsoft.com/office/powerpoint/2010/main" val="31573594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preserve="1" userDrawn="1">
  <p:cSld name="Tittel | Undertittel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7E3CD79A-10BA-DF0A-337C-7491DA56A188}"/>
              </a:ext>
            </a:extLst>
          </p:cNvPr>
          <p:cNvSpPr>
            <a:spLocks noGrp="1"/>
          </p:cNvSpPr>
          <p:nvPr>
            <p:ph type="title" hasCustomPrompt="1"/>
          </p:nvPr>
        </p:nvSpPr>
        <p:spPr>
          <a:xfrm>
            <a:off x="1559875" y="2136338"/>
            <a:ext cx="3949690" cy="2585323"/>
          </a:xfrm>
        </p:spPr>
        <p:txBody>
          <a:bodyPr anchor="ctr">
            <a:noAutofit/>
          </a:bodyPr>
          <a:lstStyle>
            <a:lvl1pPr marL="0" marR="0" indent="0" algn="r" defTabSz="914400" rtl="0" eaLnBrk="1" fontAlgn="auto" latinLnBrk="0" hangingPunct="1">
              <a:lnSpc>
                <a:spcPts val="6000"/>
              </a:lnSpc>
              <a:spcBef>
                <a:spcPts val="0"/>
              </a:spcBef>
              <a:spcAft>
                <a:spcPts val="0"/>
              </a:spcAft>
              <a:buClrTx/>
              <a:buSzTx/>
              <a:buFontTx/>
              <a:buNone/>
              <a:tabLst/>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cxnSp>
        <p:nvCxnSpPr>
          <p:cNvPr id="7" name="Rett linje 9">
            <a:extLst>
              <a:ext uri="{FF2B5EF4-FFF2-40B4-BE49-F238E27FC236}">
                <a16:creationId xmlns:a16="http://schemas.microsoft.com/office/drawing/2014/main" id="{377364A3-E584-EE44-3975-7F01D38AE1D0}"/>
              </a:ext>
              <a:ext uri="{C183D7F6-B498-43B3-948B-1728B52AA6E4}">
                <adec:decorative xmlns:adec="http://schemas.microsoft.com/office/drawing/2017/decorative" val="1"/>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lassholder for tekst 11">
            <a:extLst>
              <a:ext uri="{FF2B5EF4-FFF2-40B4-BE49-F238E27FC236}">
                <a16:creationId xmlns:a16="http://schemas.microsoft.com/office/drawing/2014/main" id="{38FE4089-49C3-167A-3E1D-E1877C878A46}"/>
              </a:ext>
            </a:extLst>
          </p:cNvPr>
          <p:cNvSpPr>
            <a:spLocks noGrp="1"/>
          </p:cNvSpPr>
          <p:nvPr>
            <p:ph type="body" sz="quarter" idx="15" hasCustomPrompt="1"/>
          </p:nvPr>
        </p:nvSpPr>
        <p:spPr>
          <a:xfrm>
            <a:off x="6682435" y="2136338"/>
            <a:ext cx="3949682" cy="2585323"/>
          </a:xfrm>
        </p:spPr>
        <p:txBody>
          <a:bodyPr anchor="ct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46256872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3.xml><?xml version="1.0" encoding="utf-8"?>
<p:sldLayout xmlns:a="http://schemas.openxmlformats.org/drawingml/2006/main" xmlns:r="http://schemas.openxmlformats.org/officeDocument/2006/relationships" xmlns:p="http://schemas.openxmlformats.org/presentationml/2006/main" showMasterSp="0" preserve="1" userDrawn="1">
  <p:cSld name="To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6857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7254" y="698839"/>
            <a:ext cx="4933493" cy="5460324"/>
          </a:xfrm>
        </p:spPr>
        <p:txBody>
          <a:bodyPr anchor="ctr">
            <a:noAutofit/>
          </a:bodyP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19616113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4.xml><?xml version="1.0" encoding="utf-8"?>
<p:sldLayout xmlns:a="http://schemas.openxmlformats.org/drawingml/2006/main" xmlns:r="http://schemas.openxmlformats.org/officeDocument/2006/relationships" xmlns:p="http://schemas.openxmlformats.org/presentationml/2006/main" showMasterSp="0" preserve="1" userDrawn="1">
  <p:cSld name="Tre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9" name="Tittel 1">
            <a:extLst>
              <a:ext uri="{FF2B5EF4-FFF2-40B4-BE49-F238E27FC236}">
                <a16:creationId xmlns:a16="http://schemas.microsoft.com/office/drawing/2014/main" id="{31045BF3-763A-0A24-A7CF-88EDE2C5B162}"/>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lvl="0"/>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Tree>
    <p:extLst>
      <p:ext uri="{BB962C8B-B14F-4D97-AF65-F5344CB8AC3E}">
        <p14:creationId xmlns:p14="http://schemas.microsoft.com/office/powerpoint/2010/main" val="18155797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preserve="1" userDrawn="1">
  <p:cSld name="Tre fargeflater med ikon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C049361A-65CD-9E25-422C-7EE7423356BB}"/>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2" name="Plassholder for bilde 4">
            <a:extLst>
              <a:ext uri="{FF2B5EF4-FFF2-40B4-BE49-F238E27FC236}">
                <a16:creationId xmlns:a16="http://schemas.microsoft.com/office/drawing/2014/main" id="{B5388A3F-3E39-5023-2E48-C55E26CDADD4}"/>
              </a:ext>
            </a:extLst>
          </p:cNvPr>
          <p:cNvSpPr>
            <a:spLocks noGrp="1" noChangeAspect="1"/>
          </p:cNvSpPr>
          <p:nvPr>
            <p:ph type="pic" sz="quarter" idx="32" hasCustomPrompt="1"/>
          </p:nvPr>
        </p:nvSpPr>
        <p:spPr>
          <a:xfrm>
            <a:off x="801087" y="1184678"/>
            <a:ext cx="4488644" cy="4488644"/>
          </a:xfrm>
          <a:prstGeom prst="ellipse">
            <a:avLst/>
          </a:prstGeom>
          <a:solidFill>
            <a:schemeClr val="bg1"/>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6" name="Rectangle 5">
            <a:extLst>
              <a:ext uri="{FF2B5EF4-FFF2-40B4-BE49-F238E27FC236}">
                <a16:creationId xmlns:a16="http://schemas.microsoft.com/office/drawing/2014/main" id="{80369958-D876-D67C-783C-240E2BE135E8}"/>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0" name="TekstSylinder 6">
            <a:extLst>
              <a:ext uri="{FF2B5EF4-FFF2-40B4-BE49-F238E27FC236}">
                <a16:creationId xmlns:a16="http://schemas.microsoft.com/office/drawing/2014/main" id="{5768A83D-B7F2-1357-4F15-E945F9235D76}"/>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11" name="Picture 10" descr="Skjermdump med oversikt over noen av ikonsidene i malen">
            <a:extLst>
              <a:ext uri="{FF2B5EF4-FFF2-40B4-BE49-F238E27FC236}">
                <a16:creationId xmlns:a16="http://schemas.microsoft.com/office/drawing/2014/main" id="{E47A7E56-7453-AC9C-7149-9B27F453B864}"/>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spTree>
    <p:extLst>
      <p:ext uri="{BB962C8B-B14F-4D97-AF65-F5344CB8AC3E}">
        <p14:creationId xmlns:p14="http://schemas.microsoft.com/office/powerpoint/2010/main" val="25045422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6.xml><?xml version="1.0" encoding="utf-8"?>
<p:sldLayout xmlns:a="http://schemas.openxmlformats.org/drawingml/2006/main" xmlns:r="http://schemas.openxmlformats.org/officeDocument/2006/relationships" xmlns:p="http://schemas.openxmlformats.org/presentationml/2006/main" showMasterSp="0" preserve="1" userDrawn="1">
  <p:cSld name="Tall i sirkel ">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BF7742-CE50-B6D7-744E-CC0623B9801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16" name="Rectangle 15">
            <a:extLst>
              <a:ext uri="{FF2B5EF4-FFF2-40B4-BE49-F238E27FC236}">
                <a16:creationId xmlns:a16="http://schemas.microsoft.com/office/drawing/2014/main" id="{D607F3C9-F342-6F16-DE4B-9285684B3671}"/>
              </a:ext>
              <a:ext uri="{C183D7F6-B498-43B3-948B-1728B52AA6E4}">
                <adec:decorative xmlns:adec="http://schemas.microsoft.com/office/drawing/2017/decorative" val="1"/>
              </a:ext>
            </a:extLst>
          </p:cNvPr>
          <p:cNvSpPr/>
          <p:nvPr userDrawn="1"/>
        </p:nvSpPr>
        <p:spPr>
          <a:xfrm>
            <a:off x="329385" y="335236"/>
            <a:ext cx="11521255" cy="620020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9" name="Text Placeholder 8">
            <a:extLst>
              <a:ext uri="{FF2B5EF4-FFF2-40B4-BE49-F238E27FC236}">
                <a16:creationId xmlns:a16="http://schemas.microsoft.com/office/drawing/2014/main" id="{FE524F8A-C58E-32FC-4973-0E424D278F40}"/>
              </a:ext>
            </a:extLst>
          </p:cNvPr>
          <p:cNvSpPr>
            <a:spLocks noGrp="1"/>
          </p:cNvSpPr>
          <p:nvPr>
            <p:ph type="body" sz="quarter" idx="10" hasCustomPrompt="1"/>
          </p:nvPr>
        </p:nvSpPr>
        <p:spPr>
          <a:xfrm>
            <a:off x="2996927" y="337292"/>
            <a:ext cx="6198145" cy="6198145"/>
          </a:xfrm>
          <a:prstGeom prst="ellipse">
            <a:avLst/>
          </a:prstGeom>
          <a:solidFill>
            <a:schemeClr val="bg1"/>
          </a:solidFill>
        </p:spPr>
        <p:txBody>
          <a:bodyPr lIns="216000" tIns="216000" rIns="216000" bIns="216000" anchor="ctr"/>
          <a:lstStyle>
            <a:lvl1pPr marL="0" indent="0" algn="ctr">
              <a:buNone/>
              <a:defRPr sz="25000" b="1">
                <a:latin typeface="+mj-lt"/>
              </a:defRPr>
            </a:lvl1pPr>
          </a:lstStyle>
          <a:p>
            <a:pPr lvl="0"/>
            <a:r>
              <a:rPr lang="nb-NO" dirty="0"/>
              <a:t>X</a:t>
            </a:r>
          </a:p>
        </p:txBody>
      </p:sp>
    </p:spTree>
    <p:extLst>
      <p:ext uri="{BB962C8B-B14F-4D97-AF65-F5344CB8AC3E}">
        <p14:creationId xmlns:p14="http://schemas.microsoft.com/office/powerpoint/2010/main" val="3406690161"/>
      </p:ext>
    </p:extLst>
  </p:cSld>
  <p:clrMapOvr>
    <a:overrideClrMapping bg1="lt1" tx1="dk1" bg2="lt2" tx2="dk2" accent1="accent1" accent2="accent2" accent3="accent3" accent4="accent4" accent5="accent5" accent6="accent6" hlink="hlink" folHlink="folHlink"/>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showMasterSp="0" preserve="1" userDrawn="1">
  <p:cSld name="Avsluttende lysbilde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0" name="Tittel 1">
            <a:extLst>
              <a:ext uri="{FF2B5EF4-FFF2-40B4-BE49-F238E27FC236}">
                <a16:creationId xmlns:a16="http://schemas.microsoft.com/office/drawing/2014/main" id="{6AD7CD11-05DE-9545-111F-302B7E9E1096}"/>
              </a:ext>
            </a:extLst>
          </p:cNvPr>
          <p:cNvSpPr>
            <a:spLocks noGrp="1"/>
          </p:cNvSpPr>
          <p:nvPr>
            <p:ph type="title" hasCustomPrompt="1"/>
          </p:nvPr>
        </p:nvSpPr>
        <p:spPr>
          <a:xfrm>
            <a:off x="576072" y="3257046"/>
            <a:ext cx="11034675" cy="870817"/>
          </a:xfrm>
        </p:spPr>
        <p:txBody>
          <a:bodyPr anchor="ctr">
            <a:noAutofit/>
          </a:bodyPr>
          <a:lstStyle>
            <a:lvl1pPr algn="ctr">
              <a:defRPr sz="4600"/>
            </a:lvl1pPr>
          </a:lstStyle>
          <a:p>
            <a:r>
              <a:rPr lang="nb-NO" dirty="0" err="1"/>
              <a:t>Skriv</a:t>
            </a:r>
            <a:r>
              <a:rPr lang="nb-NO" dirty="0"/>
              <a:t> inn «</a:t>
            </a:r>
            <a:r>
              <a:rPr lang="nb-NO" dirty="0" err="1"/>
              <a:t>Takk</a:t>
            </a:r>
            <a:r>
              <a:rPr lang="nb-NO" dirty="0"/>
              <a:t> for meg!» </a:t>
            </a:r>
            <a:r>
              <a:rPr lang="nb-NO" dirty="0" err="1"/>
              <a:t>eller</a:t>
            </a:r>
            <a:r>
              <a:rPr lang="nb-NO" dirty="0"/>
              <a:t> </a:t>
            </a:r>
            <a:r>
              <a:rPr lang="nb-NO" dirty="0" err="1"/>
              <a:t>lignende</a:t>
            </a:r>
            <a:endParaRPr lang="nb-NO" dirty="0"/>
          </a:p>
        </p:txBody>
      </p:sp>
      <p:sp>
        <p:nvSpPr>
          <p:cNvPr id="11" name="Plassholder for tekst 12">
            <a:extLst>
              <a:ext uri="{FF2B5EF4-FFF2-40B4-BE49-F238E27FC236}">
                <a16:creationId xmlns:a16="http://schemas.microsoft.com/office/drawing/2014/main" id="{AD2D67C3-7BAF-F21E-1613-B13542661994}"/>
              </a:ext>
            </a:extLst>
          </p:cNvPr>
          <p:cNvSpPr>
            <a:spLocks noGrp="1"/>
          </p:cNvSpPr>
          <p:nvPr>
            <p:ph type="body" sz="quarter" idx="16" hasCustomPrompt="1"/>
          </p:nvPr>
        </p:nvSpPr>
        <p:spPr>
          <a:xfrm>
            <a:off x="2445068" y="4552119"/>
            <a:ext cx="7296681" cy="505495"/>
          </a:xfrm>
        </p:spPr>
        <p:txBody>
          <a:bodyPr anchor="ctr">
            <a:noAutofit/>
          </a:bodyPr>
          <a:lstStyle>
            <a:lvl1pPr marL="0" indent="0" algn="ctr">
              <a:buNone/>
              <a:defRPr/>
            </a:lvl1pPr>
          </a:lstStyle>
          <a:p>
            <a:pPr lvl="0"/>
            <a:r>
              <a:rPr lang="nb-NO" dirty="0"/>
              <a:t> #emneknagg, @brukernavn eller e-postadresse</a:t>
            </a:r>
          </a:p>
        </p:txBody>
      </p:sp>
      <p:sp>
        <p:nvSpPr>
          <p:cNvPr id="12" name="TekstSylinder 9" descr="Nettadresse">
            <a:extLst>
              <a:ext uri="{FF2B5EF4-FFF2-40B4-BE49-F238E27FC236}">
                <a16:creationId xmlns:a16="http://schemas.microsoft.com/office/drawing/2014/main" id="{07DBCB50-8F98-2D6F-2DC0-B41B3F5B427A}"/>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a:t>vestfoldfylke.no</a:t>
            </a:r>
          </a:p>
        </p:txBody>
      </p:sp>
      <p:grpSp>
        <p:nvGrpSpPr>
          <p:cNvPr id="2" name="Gruppe 1">
            <a:extLst>
              <a:ext uri="{FF2B5EF4-FFF2-40B4-BE49-F238E27FC236}">
                <a16:creationId xmlns:a16="http://schemas.microsoft.com/office/drawing/2014/main" id="{A15EF463-DC77-F2E4-369C-C5A7FD9B820F}"/>
              </a:ext>
            </a:extLst>
          </p:cNvPr>
          <p:cNvGrpSpPr/>
          <p:nvPr userDrawn="1"/>
        </p:nvGrpSpPr>
        <p:grpSpPr>
          <a:xfrm>
            <a:off x="576072" y="4271235"/>
            <a:ext cx="3775181" cy="2160843"/>
            <a:chOff x="576072" y="4266569"/>
            <a:chExt cx="3775181" cy="2160843"/>
          </a:xfrm>
        </p:grpSpPr>
        <p:sp>
          <p:nvSpPr>
            <p:cNvPr id="4" name="Freeform 58">
              <a:extLst>
                <a:ext uri="{FF2B5EF4-FFF2-40B4-BE49-F238E27FC236}">
                  <a16:creationId xmlns:a16="http://schemas.microsoft.com/office/drawing/2014/main" id="{F9E23DD3-FC7B-7FF2-15AE-D8BD9A392DB8}"/>
                </a:ext>
                <a:ext uri="{C183D7F6-B498-43B3-948B-1728B52AA6E4}">
                  <adec:decorative xmlns:adec="http://schemas.microsoft.com/office/drawing/2017/decorative" val="1"/>
                </a:ext>
              </a:extLst>
            </p:cNvPr>
            <p:cNvSpPr/>
            <p:nvPr userDrawn="1"/>
          </p:nvSpPr>
          <p:spPr>
            <a:xfrm rot="5400000">
              <a:off x="846072" y="399656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5" name="Freeform 5">
              <a:extLst>
                <a:ext uri="{FF2B5EF4-FFF2-40B4-BE49-F238E27FC236}">
                  <a16:creationId xmlns:a16="http://schemas.microsoft.com/office/drawing/2014/main" id="{F2C32B68-38FB-66BF-C57A-12373ECFF55D}"/>
                </a:ext>
                <a:ext uri="{C183D7F6-B498-43B3-948B-1728B52AA6E4}">
                  <adec:decorative xmlns:adec="http://schemas.microsoft.com/office/drawing/2017/decorative" val="1"/>
                </a:ext>
              </a:extLst>
            </p:cNvPr>
            <p:cNvSpPr/>
            <p:nvPr userDrawn="1"/>
          </p:nvSpPr>
          <p:spPr>
            <a:xfrm rot="16200000">
              <a:off x="846072" y="4536891"/>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Rectangle 8">
              <a:extLst>
                <a:ext uri="{FF2B5EF4-FFF2-40B4-BE49-F238E27FC236}">
                  <a16:creationId xmlns:a16="http://schemas.microsoft.com/office/drawing/2014/main" id="{840D537C-437C-6227-E3BC-8904375C293C}"/>
                </a:ext>
                <a:ext uri="{C183D7F6-B498-43B3-948B-1728B52AA6E4}">
                  <adec:decorative xmlns:adec="http://schemas.microsoft.com/office/drawing/2017/decorative" val="1"/>
                </a:ext>
              </a:extLst>
            </p:cNvPr>
            <p:cNvSpPr>
              <a:spLocks noChangeAspect="1"/>
            </p:cNvSpPr>
            <p:nvPr userDrawn="1"/>
          </p:nvSpPr>
          <p:spPr>
            <a:xfrm>
              <a:off x="2732526" y="5886546"/>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0" name="Oval 16">
              <a:extLst>
                <a:ext uri="{FF2B5EF4-FFF2-40B4-BE49-F238E27FC236}">
                  <a16:creationId xmlns:a16="http://schemas.microsoft.com/office/drawing/2014/main" id="{5BBA54E7-5FCD-AC68-02BC-1A3C0F641BF5}"/>
                </a:ext>
                <a:ext uri="{C183D7F6-B498-43B3-948B-1728B52AA6E4}">
                  <adec:decorative xmlns:adec="http://schemas.microsoft.com/office/drawing/2017/decorative" val="1"/>
                </a:ext>
              </a:extLst>
            </p:cNvPr>
            <p:cNvSpPr/>
            <p:nvPr userDrawn="1"/>
          </p:nvSpPr>
          <p:spPr>
            <a:xfrm>
              <a:off x="2732526" y="5347354"/>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6" name="Oval 17">
              <a:extLst>
                <a:ext uri="{FF2B5EF4-FFF2-40B4-BE49-F238E27FC236}">
                  <a16:creationId xmlns:a16="http://schemas.microsoft.com/office/drawing/2014/main" id="{0318EC80-06C5-54AB-1D60-44DD79769783}"/>
                </a:ext>
                <a:ext uri="{C183D7F6-B498-43B3-948B-1728B52AA6E4}">
                  <adec:decorative xmlns:adec="http://schemas.microsoft.com/office/drawing/2017/decorative" val="1"/>
                </a:ext>
              </a:extLst>
            </p:cNvPr>
            <p:cNvSpPr/>
            <p:nvPr userDrawn="1"/>
          </p:nvSpPr>
          <p:spPr>
            <a:xfrm>
              <a:off x="3271688" y="5887412"/>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7" name="Freeform 3">
              <a:extLst>
                <a:ext uri="{FF2B5EF4-FFF2-40B4-BE49-F238E27FC236}">
                  <a16:creationId xmlns:a16="http://schemas.microsoft.com/office/drawing/2014/main" id="{25E4CA0D-9ACD-AFF9-A70C-4C67EFF79383}"/>
                </a:ext>
                <a:ext uri="{C183D7F6-B498-43B3-948B-1728B52AA6E4}">
                  <adec:decorative xmlns:adec="http://schemas.microsoft.com/office/drawing/2017/decorative" val="1"/>
                </a:ext>
              </a:extLst>
            </p:cNvPr>
            <p:cNvSpPr/>
            <p:nvPr userDrawn="1"/>
          </p:nvSpPr>
          <p:spPr>
            <a:xfrm rot="5400000">
              <a:off x="1924818" y="5617412"/>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38" name="Tåre 46">
              <a:extLst>
                <a:ext uri="{FF2B5EF4-FFF2-40B4-BE49-F238E27FC236}">
                  <a16:creationId xmlns:a16="http://schemas.microsoft.com/office/drawing/2014/main" id="{9BB234F4-5997-E2F7-0D60-9B722AA037C1}"/>
                </a:ext>
                <a:ext uri="{C183D7F6-B498-43B3-948B-1728B52AA6E4}">
                  <adec:decorative xmlns:adec="http://schemas.microsoft.com/office/drawing/2017/decorative" val="1"/>
                </a:ext>
              </a:extLst>
            </p:cNvPr>
            <p:cNvSpPr>
              <a:spLocks noChangeAspect="1"/>
            </p:cNvSpPr>
            <p:nvPr userDrawn="1"/>
          </p:nvSpPr>
          <p:spPr>
            <a:xfrm rot="10800000">
              <a:off x="1654818" y="534687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9" name="Tåre 47">
              <a:extLst>
                <a:ext uri="{FF2B5EF4-FFF2-40B4-BE49-F238E27FC236}">
                  <a16:creationId xmlns:a16="http://schemas.microsoft.com/office/drawing/2014/main" id="{E2284A18-8423-0951-B017-2A0CC7F7BD78}"/>
                </a:ext>
                <a:ext uri="{C183D7F6-B498-43B3-948B-1728B52AA6E4}">
                  <adec:decorative xmlns:adec="http://schemas.microsoft.com/office/drawing/2017/decorative" val="1"/>
                </a:ext>
              </a:extLst>
            </p:cNvPr>
            <p:cNvSpPr>
              <a:spLocks noChangeAspect="1"/>
            </p:cNvSpPr>
            <p:nvPr userDrawn="1"/>
          </p:nvSpPr>
          <p:spPr>
            <a:xfrm rot="5400000">
              <a:off x="2195287" y="5346877"/>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Tåre 48">
              <a:extLst>
                <a:ext uri="{FF2B5EF4-FFF2-40B4-BE49-F238E27FC236}">
                  <a16:creationId xmlns:a16="http://schemas.microsoft.com/office/drawing/2014/main" id="{7F94C279-2495-C1D3-5BD1-00523A711052}"/>
                </a:ext>
                <a:ext uri="{C183D7F6-B498-43B3-948B-1728B52AA6E4}">
                  <adec:decorative xmlns:adec="http://schemas.microsoft.com/office/drawing/2017/decorative" val="1"/>
                </a:ext>
              </a:extLst>
            </p:cNvPr>
            <p:cNvSpPr>
              <a:spLocks noChangeAspect="1"/>
            </p:cNvSpPr>
            <p:nvPr userDrawn="1"/>
          </p:nvSpPr>
          <p:spPr>
            <a:xfrm rot="5400000">
              <a:off x="3811722" y="5887881"/>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1" name="Tåre 49">
              <a:extLst>
                <a:ext uri="{FF2B5EF4-FFF2-40B4-BE49-F238E27FC236}">
                  <a16:creationId xmlns:a16="http://schemas.microsoft.com/office/drawing/2014/main" id="{4CD8684B-86DD-BE97-7FBF-BF897438DB04}"/>
                </a:ext>
                <a:ext uri="{C183D7F6-B498-43B3-948B-1728B52AA6E4}">
                  <adec:decorative xmlns:adec="http://schemas.microsoft.com/office/drawing/2017/decorative" val="1"/>
                </a:ext>
              </a:extLst>
            </p:cNvPr>
            <p:cNvSpPr>
              <a:spLocks noChangeAspect="1"/>
            </p:cNvSpPr>
            <p:nvPr userDrawn="1"/>
          </p:nvSpPr>
          <p:spPr>
            <a:xfrm rot="16200000">
              <a:off x="1656153" y="4806422"/>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2" name="Tåre 7">
              <a:extLst>
                <a:ext uri="{FF2B5EF4-FFF2-40B4-BE49-F238E27FC236}">
                  <a16:creationId xmlns:a16="http://schemas.microsoft.com/office/drawing/2014/main" id="{0DF27436-4F2F-1D5F-50A2-C68CCD8FDB48}"/>
                </a:ext>
                <a:ext uri="{C183D7F6-B498-43B3-948B-1728B52AA6E4}">
                  <adec:decorative xmlns:adec="http://schemas.microsoft.com/office/drawing/2017/decorative" val="1"/>
                </a:ext>
              </a:extLst>
            </p:cNvPr>
            <p:cNvSpPr>
              <a:spLocks noChangeAspect="1"/>
            </p:cNvSpPr>
            <p:nvPr userDrawn="1"/>
          </p:nvSpPr>
          <p:spPr>
            <a:xfrm rot="10800000">
              <a:off x="576072" y="5347412"/>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43" name="Gruppe 42">
            <a:extLst>
              <a:ext uri="{FF2B5EF4-FFF2-40B4-BE49-F238E27FC236}">
                <a16:creationId xmlns:a16="http://schemas.microsoft.com/office/drawing/2014/main" id="{6A8181E8-70BC-4378-BC93-CB39EA2590D9}"/>
              </a:ext>
            </a:extLst>
          </p:cNvPr>
          <p:cNvGrpSpPr/>
          <p:nvPr userDrawn="1"/>
        </p:nvGrpSpPr>
        <p:grpSpPr>
          <a:xfrm>
            <a:off x="7829160" y="4274204"/>
            <a:ext cx="3781587" cy="2157874"/>
            <a:chOff x="7826184" y="4271235"/>
            <a:chExt cx="3781587" cy="2157874"/>
          </a:xfrm>
        </p:grpSpPr>
        <p:sp>
          <p:nvSpPr>
            <p:cNvPr id="44" name="Rectangle 8">
              <a:extLst>
                <a:ext uri="{FF2B5EF4-FFF2-40B4-BE49-F238E27FC236}">
                  <a16:creationId xmlns:a16="http://schemas.microsoft.com/office/drawing/2014/main" id="{EED46405-7FDC-D116-3575-566DEA28937A}"/>
                </a:ext>
                <a:ext uri="{C183D7F6-B498-43B3-948B-1728B52AA6E4}">
                  <adec:decorative xmlns:adec="http://schemas.microsoft.com/office/drawing/2017/decorative" val="1"/>
                </a:ext>
              </a:extLst>
            </p:cNvPr>
            <p:cNvSpPr>
              <a:spLocks noChangeAspect="1"/>
            </p:cNvSpPr>
            <p:nvPr userDrawn="1"/>
          </p:nvSpPr>
          <p:spPr>
            <a:xfrm>
              <a:off x="9986525" y="5349734"/>
              <a:ext cx="540000" cy="538485"/>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5" name="Rectangle 8">
              <a:extLst>
                <a:ext uri="{FF2B5EF4-FFF2-40B4-BE49-F238E27FC236}">
                  <a16:creationId xmlns:a16="http://schemas.microsoft.com/office/drawing/2014/main" id="{F79EF007-2102-97E4-87C9-49DA854DF3ED}"/>
                </a:ext>
                <a:ext uri="{C183D7F6-B498-43B3-948B-1728B52AA6E4}">
                  <adec:decorative xmlns:adec="http://schemas.microsoft.com/office/drawing/2017/decorative" val="1"/>
                </a:ext>
              </a:extLst>
            </p:cNvPr>
            <p:cNvSpPr>
              <a:spLocks noChangeAspect="1"/>
            </p:cNvSpPr>
            <p:nvPr userDrawn="1"/>
          </p:nvSpPr>
          <p:spPr>
            <a:xfrm>
              <a:off x="9447540" y="5888243"/>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6" name="Oval 17">
              <a:extLst>
                <a:ext uri="{FF2B5EF4-FFF2-40B4-BE49-F238E27FC236}">
                  <a16:creationId xmlns:a16="http://schemas.microsoft.com/office/drawing/2014/main" id="{E3A4AAB4-A820-BE61-419D-B14298FF21F0}"/>
                </a:ext>
                <a:ext uri="{C183D7F6-B498-43B3-948B-1728B52AA6E4}">
                  <adec:decorative xmlns:adec="http://schemas.microsoft.com/office/drawing/2017/decorative" val="1"/>
                </a:ext>
              </a:extLst>
            </p:cNvPr>
            <p:cNvSpPr/>
            <p:nvPr userDrawn="1"/>
          </p:nvSpPr>
          <p:spPr>
            <a:xfrm>
              <a:off x="9988438" y="5888870"/>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7" name="Oval 16">
              <a:extLst>
                <a:ext uri="{FF2B5EF4-FFF2-40B4-BE49-F238E27FC236}">
                  <a16:creationId xmlns:a16="http://schemas.microsoft.com/office/drawing/2014/main" id="{A03CFC5F-C8FB-A86D-D7B5-8BFB520C8EE0}"/>
                </a:ext>
                <a:ext uri="{C183D7F6-B498-43B3-948B-1728B52AA6E4}">
                  <adec:decorative xmlns:adec="http://schemas.microsoft.com/office/drawing/2017/decorative" val="1"/>
                </a:ext>
              </a:extLst>
            </p:cNvPr>
            <p:cNvSpPr/>
            <p:nvPr userDrawn="1"/>
          </p:nvSpPr>
          <p:spPr>
            <a:xfrm>
              <a:off x="9446360" y="5349734"/>
              <a:ext cx="540000" cy="5400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8" name="Freeform 3">
              <a:extLst>
                <a:ext uri="{FF2B5EF4-FFF2-40B4-BE49-F238E27FC236}">
                  <a16:creationId xmlns:a16="http://schemas.microsoft.com/office/drawing/2014/main" id="{3B28A5B9-C0C4-8E7D-E5C3-FBD822763467}"/>
                </a:ext>
                <a:ext uri="{C183D7F6-B498-43B3-948B-1728B52AA6E4}">
                  <adec:decorative xmlns:adec="http://schemas.microsoft.com/office/drawing/2017/decorative" val="1"/>
                </a:ext>
              </a:extLst>
            </p:cNvPr>
            <p:cNvSpPr/>
            <p:nvPr userDrawn="1"/>
          </p:nvSpPr>
          <p:spPr>
            <a:xfrm rot="5400000">
              <a:off x="8635383" y="561878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49" name="Oval 17">
              <a:extLst>
                <a:ext uri="{FF2B5EF4-FFF2-40B4-BE49-F238E27FC236}">
                  <a16:creationId xmlns:a16="http://schemas.microsoft.com/office/drawing/2014/main" id="{4C8CC850-FD5D-3F93-7424-6B7ABC3CB8B8}"/>
                </a:ext>
                <a:ext uri="{C183D7F6-B498-43B3-948B-1728B52AA6E4}">
                  <adec:decorative xmlns:adec="http://schemas.microsoft.com/office/drawing/2017/decorative" val="1"/>
                </a:ext>
              </a:extLst>
            </p:cNvPr>
            <p:cNvSpPr/>
            <p:nvPr userDrawn="1"/>
          </p:nvSpPr>
          <p:spPr>
            <a:xfrm>
              <a:off x="7826184" y="5889109"/>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50" name="Tåre 50">
              <a:extLst>
                <a:ext uri="{FF2B5EF4-FFF2-40B4-BE49-F238E27FC236}">
                  <a16:creationId xmlns:a16="http://schemas.microsoft.com/office/drawing/2014/main" id="{3C0D7E05-40F8-8ED3-AA05-455817B6CBD1}"/>
                </a:ext>
              </a:extLst>
            </p:cNvPr>
            <p:cNvSpPr>
              <a:spLocks noChangeAspect="1"/>
            </p:cNvSpPr>
            <p:nvPr userDrawn="1"/>
          </p:nvSpPr>
          <p:spPr>
            <a:xfrm rot="10800000">
              <a:off x="10527498" y="5889108"/>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1" name="Tåre 51">
              <a:extLst>
                <a:ext uri="{FF2B5EF4-FFF2-40B4-BE49-F238E27FC236}">
                  <a16:creationId xmlns:a16="http://schemas.microsoft.com/office/drawing/2014/main" id="{4151D2C4-D2BE-A534-94F4-44AFF652B409}"/>
                </a:ext>
              </a:extLst>
            </p:cNvPr>
            <p:cNvSpPr>
              <a:spLocks noChangeAspect="1"/>
            </p:cNvSpPr>
            <p:nvPr userDrawn="1"/>
          </p:nvSpPr>
          <p:spPr>
            <a:xfrm rot="5400000">
              <a:off x="11065859" y="588719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2" name="Tåre 52">
              <a:extLst>
                <a:ext uri="{FF2B5EF4-FFF2-40B4-BE49-F238E27FC236}">
                  <a16:creationId xmlns:a16="http://schemas.microsoft.com/office/drawing/2014/main" id="{6C9A16C0-B540-E7EA-DDC0-103295B0621E}"/>
                </a:ext>
              </a:extLst>
            </p:cNvPr>
            <p:cNvSpPr>
              <a:spLocks noChangeAspect="1"/>
            </p:cNvSpPr>
            <p:nvPr userDrawn="1"/>
          </p:nvSpPr>
          <p:spPr>
            <a:xfrm rot="16200000">
              <a:off x="10528208" y="5349265"/>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3" name="Tåre 53">
              <a:extLst>
                <a:ext uri="{FF2B5EF4-FFF2-40B4-BE49-F238E27FC236}">
                  <a16:creationId xmlns:a16="http://schemas.microsoft.com/office/drawing/2014/main" id="{000C8359-EA26-3845-065D-14EE86E09F9A}"/>
                </a:ext>
              </a:extLst>
            </p:cNvPr>
            <p:cNvSpPr>
              <a:spLocks noChangeAspect="1"/>
            </p:cNvSpPr>
            <p:nvPr userDrawn="1"/>
          </p:nvSpPr>
          <p:spPr>
            <a:xfrm>
              <a:off x="11068710" y="5349239"/>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4" name="Tåre 54">
              <a:extLst>
                <a:ext uri="{FF2B5EF4-FFF2-40B4-BE49-F238E27FC236}">
                  <a16:creationId xmlns:a16="http://schemas.microsoft.com/office/drawing/2014/main" id="{692A1FF6-F6A6-0B7A-C19F-53048A744CA1}"/>
                </a:ext>
              </a:extLst>
            </p:cNvPr>
            <p:cNvSpPr>
              <a:spLocks noChangeAspect="1"/>
            </p:cNvSpPr>
            <p:nvPr userDrawn="1"/>
          </p:nvSpPr>
          <p:spPr>
            <a:xfrm rot="10800000">
              <a:off x="8365383" y="5349734"/>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Tåre 55">
              <a:extLst>
                <a:ext uri="{FF2B5EF4-FFF2-40B4-BE49-F238E27FC236}">
                  <a16:creationId xmlns:a16="http://schemas.microsoft.com/office/drawing/2014/main" id="{13130CBA-73D1-B36A-E045-ABC09D4C51E4}"/>
                </a:ext>
              </a:extLst>
            </p:cNvPr>
            <p:cNvSpPr>
              <a:spLocks noChangeAspect="1"/>
            </p:cNvSpPr>
            <p:nvPr userDrawn="1"/>
          </p:nvSpPr>
          <p:spPr>
            <a:xfrm rot="5400000">
              <a:off x="8905852" y="5349033"/>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6" name="Tåre 7">
              <a:extLst>
                <a:ext uri="{FF2B5EF4-FFF2-40B4-BE49-F238E27FC236}">
                  <a16:creationId xmlns:a16="http://schemas.microsoft.com/office/drawing/2014/main" id="{88DBC207-D55C-6538-F4BB-9756E2DF44E1}"/>
                </a:ext>
              </a:extLst>
            </p:cNvPr>
            <p:cNvSpPr>
              <a:spLocks noChangeAspect="1"/>
            </p:cNvSpPr>
            <p:nvPr userDrawn="1"/>
          </p:nvSpPr>
          <p:spPr>
            <a:xfrm rot="5400000">
              <a:off x="10527771" y="4271235"/>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pic>
        <p:nvPicPr>
          <p:cNvPr id="3" name="Graphic 2">
            <a:extLst>
              <a:ext uri="{FF2B5EF4-FFF2-40B4-BE49-F238E27FC236}">
                <a16:creationId xmlns:a16="http://schemas.microsoft.com/office/drawing/2014/main" id="{6A51EC0E-EFEF-4098-1D5A-FD9C05FF004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55860" y="622571"/>
            <a:ext cx="1078201" cy="1228788"/>
          </a:xfrm>
          <a:prstGeom prst="rect">
            <a:avLst/>
          </a:prstGeom>
        </p:spPr>
      </p:pic>
    </p:spTree>
    <p:extLst>
      <p:ext uri="{BB962C8B-B14F-4D97-AF65-F5344CB8AC3E}">
        <p14:creationId xmlns:p14="http://schemas.microsoft.com/office/powerpoint/2010/main" val="34433295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Pausebilde">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24C4092-E135-D711-25C7-83096E163094}"/>
              </a:ext>
            </a:extLst>
          </p:cNvPr>
          <p:cNvSpPr>
            <a:spLocks noGrp="1"/>
          </p:cNvSpPr>
          <p:nvPr>
            <p:ph type="title" hasCustomPrompt="1"/>
          </p:nvPr>
        </p:nvSpPr>
        <p:spPr>
          <a:xfrm>
            <a:off x="6096000" y="512415"/>
            <a:ext cx="5240399" cy="384721"/>
          </a:xfrm>
        </p:spPr>
        <p:txBody>
          <a:bodyPr anchor="t" anchorCtr="0">
            <a:noAutofit/>
          </a:bodyPr>
          <a:lstStyle>
            <a:lvl1pPr algn="r">
              <a:defRPr sz="2500"/>
            </a:lvl1pPr>
          </a:lstStyle>
          <a:p>
            <a:r>
              <a:rPr lang="nb-NO" dirty="0"/>
              <a:t>Pause til 00:00</a:t>
            </a:r>
          </a:p>
        </p:txBody>
      </p:sp>
      <p:sp>
        <p:nvSpPr>
          <p:cNvPr id="8" name="Plassholder for bilde 1">
            <a:extLst>
              <a:ext uri="{FF2B5EF4-FFF2-40B4-BE49-F238E27FC236}">
                <a16:creationId xmlns:a16="http://schemas.microsoft.com/office/drawing/2014/main" id="{9A37DB59-7552-2365-D556-B72C17205424}"/>
              </a:ext>
            </a:extLst>
          </p:cNvPr>
          <p:cNvSpPr>
            <a:spLocks noGrp="1"/>
          </p:cNvSpPr>
          <p:nvPr>
            <p:ph type="pic" sz="quarter" idx="16" hasCustomPrompt="1"/>
          </p:nvPr>
        </p:nvSpPr>
        <p:spPr>
          <a:xfrm>
            <a:off x="855652" y="1001486"/>
            <a:ext cx="10480693" cy="5242903"/>
          </a:xfrm>
        </p:spPr>
        <p:txBody>
          <a:bodyPr/>
          <a:lstStyle>
            <a:lvl1pPr marL="0" indent="0" algn="ctr">
              <a:buNone/>
              <a:defRPr sz="1800"/>
            </a:lvl1pPr>
          </a:lstStyle>
          <a:p>
            <a:r>
              <a:rPr lang="nb-NO" dirty="0"/>
              <a:t>Klikk på ikonet for å sette inn bilde</a:t>
            </a:r>
          </a:p>
        </p:txBody>
      </p:sp>
      <p:sp>
        <p:nvSpPr>
          <p:cNvPr id="10" name="maske over symbol">
            <a:extLst>
              <a:ext uri="{FF2B5EF4-FFF2-40B4-BE49-F238E27FC236}">
                <a16:creationId xmlns:a16="http://schemas.microsoft.com/office/drawing/2014/main" id="{8DA38962-B34A-7C2C-E110-91C1C892272D}"/>
              </a:ext>
              <a:ext uri="{C183D7F6-B498-43B3-948B-1728B52AA6E4}">
                <adec:decorative xmlns:adec="http://schemas.microsoft.com/office/drawing/2017/decorative" val="1"/>
              </a:ext>
            </a:extLst>
          </p:cNvPr>
          <p:cNvSpPr/>
          <p:nvPr userDrawn="1"/>
        </p:nvSpPr>
        <p:spPr>
          <a:xfrm>
            <a:off x="11381317" y="287868"/>
            <a:ext cx="611716" cy="62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ekst 6">
            <a:extLst>
              <a:ext uri="{FF2B5EF4-FFF2-40B4-BE49-F238E27FC236}">
                <a16:creationId xmlns:a16="http://schemas.microsoft.com/office/drawing/2014/main" id="{325171C7-FF3B-8B6C-F825-C396860288B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5" name="Graphic 4" descr="Færder videregående skole logo">
            <a:extLst>
              <a:ext uri="{FF2B5EF4-FFF2-40B4-BE49-F238E27FC236}">
                <a16:creationId xmlns:a16="http://schemas.microsoft.com/office/drawing/2014/main" id="{F797E21F-7DE8-9698-10E5-5FABD74DE37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3090443513"/>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showMasterSp="0" preserve="1" userDrawn="1">
  <p:cSld name="Budskap med grafikk/2 bilder">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34C0D2-A193-6E41-3E94-CD8BB1DAFD6F}"/>
              </a:ext>
              <a:ext uri="{C183D7F6-B498-43B3-948B-1728B52AA6E4}">
                <adec:decorative xmlns:adec="http://schemas.microsoft.com/office/drawing/2017/decorative" val="1"/>
              </a:ext>
            </a:extLst>
          </p:cNvPr>
          <p:cNvSpPr/>
          <p:nvPr userDrawn="1"/>
        </p:nvSpPr>
        <p:spPr>
          <a:xfrm>
            <a:off x="320784" y="103163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grpSp>
        <p:nvGrpSpPr>
          <p:cNvPr id="14" name="Group 14">
            <a:extLst>
              <a:ext uri="{FF2B5EF4-FFF2-40B4-BE49-F238E27FC236}">
                <a16:creationId xmlns:a16="http://schemas.microsoft.com/office/drawing/2014/main" id="{713B5161-D55E-7961-384A-E29F1065E933}"/>
              </a:ext>
              <a:ext uri="{C183D7F6-B498-43B3-948B-1728B52AA6E4}">
                <adec:decorative xmlns:adec="http://schemas.microsoft.com/office/drawing/2017/decorative" val="1"/>
              </a:ext>
            </a:extLst>
          </p:cNvPr>
          <p:cNvGrpSpPr/>
          <p:nvPr userDrawn="1"/>
        </p:nvGrpSpPr>
        <p:grpSpPr>
          <a:xfrm>
            <a:off x="320784" y="1031638"/>
            <a:ext cx="5544000" cy="5544000"/>
            <a:chOff x="320784" y="1031638"/>
            <a:chExt cx="5544000" cy="5544000"/>
          </a:xfrm>
        </p:grpSpPr>
        <p:sp>
          <p:nvSpPr>
            <p:cNvPr id="5" name="Rectangle 7">
              <a:extLst>
                <a:ext uri="{FF2B5EF4-FFF2-40B4-BE49-F238E27FC236}">
                  <a16:creationId xmlns:a16="http://schemas.microsoft.com/office/drawing/2014/main" id="{46A8C6F4-0DC3-627A-5BAB-A4ABDFC70924}"/>
                </a:ext>
                <a:ext uri="{C183D7F6-B498-43B3-948B-1728B52AA6E4}">
                  <adec:decorative xmlns:adec="http://schemas.microsoft.com/office/drawing/2017/decorative" val="1"/>
                </a:ext>
              </a:extLst>
            </p:cNvPr>
            <p:cNvSpPr>
              <a:spLocks noChangeAspect="1"/>
            </p:cNvSpPr>
            <p:nvPr userDrawn="1"/>
          </p:nvSpPr>
          <p:spPr>
            <a:xfrm>
              <a:off x="3092784" y="1031638"/>
              <a:ext cx="2772000" cy="27720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Rectangle 7">
              <a:extLst>
                <a:ext uri="{FF2B5EF4-FFF2-40B4-BE49-F238E27FC236}">
                  <a16:creationId xmlns:a16="http://schemas.microsoft.com/office/drawing/2014/main" id="{CC6EF88F-48F7-70B1-8C5B-BECFC6ED0CF1}"/>
                </a:ext>
                <a:ext uri="{C183D7F6-B498-43B3-948B-1728B52AA6E4}">
                  <adec:decorative xmlns:adec="http://schemas.microsoft.com/office/drawing/2017/decorative" val="1"/>
                </a:ext>
              </a:extLst>
            </p:cNvPr>
            <p:cNvSpPr>
              <a:spLocks noChangeAspect="1"/>
            </p:cNvSpPr>
            <p:nvPr userDrawn="1"/>
          </p:nvSpPr>
          <p:spPr>
            <a:xfrm>
              <a:off x="320784" y="3803638"/>
              <a:ext cx="2772000" cy="2772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7">
              <a:extLst>
                <a:ext uri="{FF2B5EF4-FFF2-40B4-BE49-F238E27FC236}">
                  <a16:creationId xmlns:a16="http://schemas.microsoft.com/office/drawing/2014/main" id="{C756EFC4-184C-7369-1514-0A063E87377E}"/>
                </a:ext>
                <a:ext uri="{C183D7F6-B498-43B3-948B-1728B52AA6E4}">
                  <adec:decorative xmlns:adec="http://schemas.microsoft.com/office/drawing/2017/decorative" val="1"/>
                </a:ext>
              </a:extLst>
            </p:cNvPr>
            <p:cNvSpPr>
              <a:spLocks noChangeAspect="1"/>
            </p:cNvSpPr>
            <p:nvPr userDrawn="1"/>
          </p:nvSpPr>
          <p:spPr>
            <a:xfrm rot="16200000">
              <a:off x="320784" y="1031638"/>
              <a:ext cx="2772000" cy="2772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åre 12">
              <a:extLst>
                <a:ext uri="{FF2B5EF4-FFF2-40B4-BE49-F238E27FC236}">
                  <a16:creationId xmlns:a16="http://schemas.microsoft.com/office/drawing/2014/main" id="{820532BC-E0C8-85E3-A5EE-0656555B7F72}"/>
                </a:ext>
                <a:ext uri="{C183D7F6-B498-43B3-948B-1728B52AA6E4}">
                  <adec:decorative xmlns:adec="http://schemas.microsoft.com/office/drawing/2017/decorative" val="1"/>
                </a:ext>
              </a:extLst>
            </p:cNvPr>
            <p:cNvSpPr>
              <a:spLocks noChangeAspect="1"/>
            </p:cNvSpPr>
            <p:nvPr userDrawn="1"/>
          </p:nvSpPr>
          <p:spPr>
            <a:xfrm rot="5400000">
              <a:off x="3092784" y="3803638"/>
              <a:ext cx="2772000" cy="2772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
        <p:nvSpPr>
          <p:cNvPr id="12" name="Tittel 1">
            <a:extLst>
              <a:ext uri="{FF2B5EF4-FFF2-40B4-BE49-F238E27FC236}">
                <a16:creationId xmlns:a16="http://schemas.microsoft.com/office/drawing/2014/main" id="{136E024F-B36E-E081-C98E-707EAD575B1A}"/>
              </a:ext>
            </a:extLst>
          </p:cNvPr>
          <p:cNvSpPr>
            <a:spLocks noGrp="1"/>
          </p:cNvSpPr>
          <p:nvPr userDrawn="1">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bilde 11">
            <a:extLst>
              <a:ext uri="{FF2B5EF4-FFF2-40B4-BE49-F238E27FC236}">
                <a16:creationId xmlns:a16="http://schemas.microsoft.com/office/drawing/2014/main" id="{685EF75C-2328-7A49-D71B-8FB78B9F8307}"/>
              </a:ext>
            </a:extLst>
          </p:cNvPr>
          <p:cNvSpPr>
            <a:spLocks noGrp="1" noChangeAspect="1"/>
          </p:cNvSpPr>
          <p:nvPr userDrawn="1">
            <p:ph type="pic" sz="quarter" idx="16"/>
          </p:nvPr>
        </p:nvSpPr>
        <p:spPr>
          <a:xfrm>
            <a:off x="3093192" y="1031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0" name="Plassholder for bilde 11">
            <a:extLst>
              <a:ext uri="{FF2B5EF4-FFF2-40B4-BE49-F238E27FC236}">
                <a16:creationId xmlns:a16="http://schemas.microsoft.com/office/drawing/2014/main" id="{93D7447B-B070-BBD3-1EC8-02ED14B28421}"/>
              </a:ext>
            </a:extLst>
          </p:cNvPr>
          <p:cNvSpPr>
            <a:spLocks noGrp="1" noChangeAspect="1"/>
          </p:cNvSpPr>
          <p:nvPr userDrawn="1">
            <p:ph type="pic" sz="quarter" idx="26"/>
          </p:nvPr>
        </p:nvSpPr>
        <p:spPr>
          <a:xfrm>
            <a:off x="320628" y="3803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8448CF62-475E-60E9-928C-735F29E280A4}"/>
              </a:ext>
            </a:extLst>
          </p:cNvPr>
          <p:cNvSpPr>
            <a:spLocks noGrp="1"/>
          </p:cNvSpPr>
          <p:nvPr userDrawn="1">
            <p:ph type="body" sz="quarter" idx="25" hasCustomPrompt="1"/>
          </p:nvPr>
        </p:nvSpPr>
        <p:spPr>
          <a:xfrm>
            <a:off x="332409" y="6603529"/>
            <a:ext cx="11518232" cy="11502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Plassholder for tekst 13">
            <a:extLst>
              <a:ext uri="{FF2B5EF4-FFF2-40B4-BE49-F238E27FC236}">
                <a16:creationId xmlns:a16="http://schemas.microsoft.com/office/drawing/2014/main" id="{E1271B20-F563-0911-B4EF-E60F3BCECB9A}"/>
              </a:ext>
            </a:extLst>
          </p:cNvPr>
          <p:cNvSpPr>
            <a:spLocks noGrp="1"/>
          </p:cNvSpPr>
          <p:nvPr userDrawn="1">
            <p:ph type="body" sz="quarter" idx="27" hasCustomPrompt="1"/>
          </p:nvPr>
        </p:nvSpPr>
        <p:spPr>
          <a:xfrm>
            <a:off x="6652260" y="1880742"/>
            <a:ext cx="4320540" cy="3845792"/>
          </a:xfrm>
        </p:spPr>
        <p:txBody>
          <a:bodyPr anchor="ctr" anchorCtr="0"/>
          <a:lstStyle>
            <a:lvl1pPr marL="0" indent="0">
              <a:buNone/>
              <a:defRPr sz="2800" b="1"/>
            </a:lvl1pPr>
          </a:lstStyle>
          <a:p>
            <a:pPr lvl="0"/>
            <a:r>
              <a:rPr lang="nb-NO" dirty="0"/>
              <a:t>Klikk for å legge inn budskap</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6" name="Symbol">
            <a:extLst>
              <a:ext uri="{FF2B5EF4-FFF2-40B4-BE49-F238E27FC236}">
                <a16:creationId xmlns:a16="http://schemas.microsoft.com/office/drawing/2014/main" id="{6585C314-4E5C-4467-154C-64243F21F6B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15058511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tel og innhold med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57E471-FE6D-2D33-AC52-D0D04A1371CB}"/>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4" name="Plassholder for bilde 11">
            <a:extLst>
              <a:ext uri="{FF2B5EF4-FFF2-40B4-BE49-F238E27FC236}">
                <a16:creationId xmlns:a16="http://schemas.microsoft.com/office/drawing/2014/main" id="{0C2A9C8D-B0CD-D2C4-EE60-FCD2BA442351}"/>
              </a:ext>
            </a:extLst>
          </p:cNvPr>
          <p:cNvSpPr>
            <a:spLocks noGrp="1"/>
          </p:cNvSpPr>
          <p:nvPr>
            <p:ph type="pic" sz="quarter" idx="16"/>
          </p:nvPr>
        </p:nvSpPr>
        <p:spPr>
          <a:xfrm>
            <a:off x="6096000" y="1755745"/>
            <a:ext cx="5240345" cy="2238285"/>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3C55C4B1-D8D4-813F-1E53-8A5C173777B5}"/>
              </a:ext>
            </a:extLst>
          </p:cNvPr>
          <p:cNvSpPr>
            <a:spLocks noGrp="1"/>
          </p:cNvSpPr>
          <p:nvPr>
            <p:ph type="pic" sz="quarter" idx="17"/>
          </p:nvPr>
        </p:nvSpPr>
        <p:spPr>
          <a:xfrm>
            <a:off x="6096000" y="3994031"/>
            <a:ext cx="5240345" cy="225149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98700BF6-C30E-23F1-8048-6D5C951D8CD8}"/>
              </a:ext>
            </a:extLst>
          </p:cNvPr>
          <p:cNvSpPr>
            <a:spLocks noGrp="1"/>
          </p:cNvSpPr>
          <p:nvPr>
            <p:ph type="body" sz="quarter" idx="25" hasCustomPrompt="1"/>
          </p:nvPr>
        </p:nvSpPr>
        <p:spPr>
          <a:xfrm>
            <a:off x="6095990" y="6279285"/>
            <a:ext cx="5240338"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øverst</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nederst</a:t>
            </a:r>
            <a:r>
              <a:rPr lang="nb-NO" dirty="0">
                <a:effectLst/>
                <a:latin typeface="Calibri" panose="020F0502020204030204" pitchFamily="34" charset="0"/>
              </a:rPr>
              <a:t>)</a:t>
            </a:r>
          </a:p>
        </p:txBody>
      </p:sp>
    </p:spTree>
    <p:extLst>
      <p:ext uri="{BB962C8B-B14F-4D97-AF65-F5344CB8AC3E}">
        <p14:creationId xmlns:p14="http://schemas.microsoft.com/office/powerpoint/2010/main" val="20827748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alender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ABDCE49F-5B01-9B9C-0092-53059581D9A9}"/>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D7823480-D548-D458-3180-E17AD38E26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982" y="2268665"/>
            <a:ext cx="3470679" cy="3470679"/>
          </a:xfrm>
          <a:prstGeom prst="rect">
            <a:avLst/>
          </a:prstGeom>
        </p:spPr>
      </p:pic>
      <p:pic>
        <p:nvPicPr>
          <p:cNvPr id="2" name="Symbol">
            <a:extLst>
              <a:ext uri="{FF2B5EF4-FFF2-40B4-BE49-F238E27FC236}">
                <a16:creationId xmlns:a16="http://schemas.microsoft.com/office/drawing/2014/main" id="{B67397FF-132E-541C-BA97-A59D8017A21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4060894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iagram stolp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A2CC3980-1FAA-609F-D801-A7CEAD82F590}"/>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A94AADEB-1204-A6C1-FEE1-787F1711EAB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17ACEAF6-4DB6-BC83-DB9F-F4643B9832E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3395778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analys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47066B99-0507-A197-5EE8-3F8A54ED1192}"/>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62A6167C-EDFB-7C4C-CA36-B28A77D0EAD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E8A09FCB-8038-87B8-A283-4EA5E512F98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3915929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estikk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1AB83064-0F63-2768-6266-42F0A4E1A662}"/>
              </a:ext>
            </a:extLst>
          </p:cNvPr>
          <p:cNvSpPr>
            <a:spLocks noGrp="1"/>
          </p:cNvSpPr>
          <p:nvPr>
            <p:ph type="title" hasCustomPrompt="1"/>
          </p:nvPr>
        </p:nvSpPr>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52C638E0-7D86-C81C-4600-1C6CECA070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B4B8E6D6-3445-BD4B-43DC-77EC4359512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506527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olitikk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ECA63EC7-6F0B-BAF9-1EE3-7AB8D27DAEB7}"/>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6D8B689A-F4CD-BD57-329A-FCF3A57CCF1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899D15D5-B5DD-488B-72D7-6118ED8DFAB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95667915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håndtrykk">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99EAC37-0238-0206-3293-0B9F15C3843F}"/>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BF0CE7F9-DF98-A5B7-6D46-1DFC87947C3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CC54F81B-D541-072C-DDDA-403DF0456C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57175387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C nettskol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22A9736-425A-AF1B-01D5-A272AF53B30B}"/>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CAC2C32D-E3BB-652D-8F6F-710B794E2A1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F3805628-EB00-F8CD-E9BE-FE206FDE86B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5104007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lima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2740080-E924-C13C-11A3-D68020EA0A2C}"/>
              </a:ext>
              <a:ext uri="{C183D7F6-B498-43B3-948B-1728B52AA6E4}">
                <adec:decorative xmlns:adec="http://schemas.microsoft.com/office/drawing/2017/decorative" val="0"/>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4700680F-54B0-3CEF-BC4F-C29D901E723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B1FC8600-0FA9-CF86-EA54-6206D677A15A}"/>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45984925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estinasjon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30C3412A-E443-3266-2C28-EFB16993AD5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7EED4FBB-EDF6-EC53-ABE6-FB77594EC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95CB916D-0580-9FF6-AF51-871349EA276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3460585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uss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A3EE5645-5A6C-F479-BEED-D83A728D8649}"/>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48CFB3F6-4A33-60C4-0AD8-A6BC451B3F2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72973" y="2255656"/>
            <a:ext cx="3496697" cy="3496697"/>
          </a:xfrm>
          <a:prstGeom prst="rect">
            <a:avLst/>
          </a:prstGeom>
        </p:spPr>
      </p:pic>
      <p:pic>
        <p:nvPicPr>
          <p:cNvPr id="2" name="Symbol">
            <a:extLst>
              <a:ext uri="{FF2B5EF4-FFF2-40B4-BE49-F238E27FC236}">
                <a16:creationId xmlns:a16="http://schemas.microsoft.com/office/drawing/2014/main" id="{19D36AA5-6A43-4EBE-739B-D14287D777BF}"/>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5774700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og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1DB4DD7-DF26-D3A7-DEFE-6B137EABC170}"/>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bilde 11">
            <a:extLst>
              <a:ext uri="{FF2B5EF4-FFF2-40B4-BE49-F238E27FC236}">
                <a16:creationId xmlns:a16="http://schemas.microsoft.com/office/drawing/2014/main" id="{6978652E-66DF-E4FA-CF7C-F69D2D0B8AF5}"/>
              </a:ext>
            </a:extLst>
          </p:cNvPr>
          <p:cNvSpPr>
            <a:spLocks noGrp="1"/>
          </p:cNvSpPr>
          <p:nvPr>
            <p:ph type="pic" sz="quarter" idx="17"/>
          </p:nvPr>
        </p:nvSpPr>
        <p:spPr>
          <a:xfrm>
            <a:off x="855652" y="1755745"/>
            <a:ext cx="5240345" cy="4488644"/>
          </a:xfrm>
          <a:prstGeom prst="rect">
            <a:avLst/>
          </a:prstGeom>
          <a:noFill/>
        </p:spPr>
        <p:txBody>
          <a:bodyPr wrap="square">
            <a:noAutofit/>
          </a:bodyPr>
          <a:lstStyle>
            <a:lvl1pPr marL="0" indent="0" algn="ctr">
              <a:buNone/>
              <a:defRPr sz="18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E13C28F3-CBEF-C4D9-08A1-F03A078D39A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9101473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tannhels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E9C4710-FDB6-D1E0-053E-6E3A94DE399A}"/>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B28849AA-21FB-F285-72AC-0DD9F0983DD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27F0494C-D86B-7967-A99E-D961FDAC2E1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7978392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sjekklist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9EDB3680-F223-28CC-4BD9-7EA9FD2DC24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87A327D8-0FFA-432B-9BA6-31B6B66BE94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69A48CC0-77DA-D21A-7CDE-9DC67A76C94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82741899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valgfritt ikon ">
    <p:spTree>
      <p:nvGrpSpPr>
        <p:cNvPr id="1" name=""/>
        <p:cNvGrpSpPr/>
        <p:nvPr/>
      </p:nvGrpSpPr>
      <p:grpSpPr>
        <a:xfrm>
          <a:off x="0" y="0"/>
          <a:ext cx="0" cy="0"/>
          <a:chOff x="0" y="0"/>
          <a:chExt cx="0" cy="0"/>
        </a:xfrm>
      </p:grpSpPr>
      <p:sp>
        <p:nvSpPr>
          <p:cNvPr id="4" name="Tittel 5">
            <a:extLst>
              <a:ext uri="{FF2B5EF4-FFF2-40B4-BE49-F238E27FC236}">
                <a16:creationId xmlns:a16="http://schemas.microsoft.com/office/drawing/2014/main" id="{EFF84E5F-A065-E08F-DCC7-201FC8497943}"/>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4">
            <a:extLst>
              <a:ext uri="{FF2B5EF4-FFF2-40B4-BE49-F238E27FC236}">
                <a16:creationId xmlns:a16="http://schemas.microsoft.com/office/drawing/2014/main" id="{63FA54D4-93DF-1A9D-0CC4-5616E8000F73}"/>
              </a:ext>
            </a:extLst>
          </p:cNvPr>
          <p:cNvSpPr>
            <a:spLocks noGrp="1" noChangeAspect="1"/>
          </p:cNvSpPr>
          <p:nvPr>
            <p:ph type="pic" sz="quarter" idx="32" hasCustomPrompt="1"/>
          </p:nvPr>
        </p:nvSpPr>
        <p:spPr>
          <a:xfrm>
            <a:off x="6477001" y="1755745"/>
            <a:ext cx="4488644" cy="4488644"/>
          </a:xfrm>
          <a:prstGeom prst="ellipse">
            <a:avLst/>
          </a:prstGeom>
          <a:solidFill>
            <a:schemeClr val="tx2">
              <a:lumMod val="20000"/>
              <a:lumOff val="80000"/>
            </a:schemeClr>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2" name="Rectangle 5">
            <a:extLst>
              <a:ext uri="{FF2B5EF4-FFF2-40B4-BE49-F238E27FC236}">
                <a16:creationId xmlns:a16="http://schemas.microsoft.com/office/drawing/2014/main" id="{254C3C88-8829-CF5E-EF60-704EB0DB203E}"/>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ekstSylinder 6">
            <a:extLst>
              <a:ext uri="{FF2B5EF4-FFF2-40B4-BE49-F238E27FC236}">
                <a16:creationId xmlns:a16="http://schemas.microsoft.com/office/drawing/2014/main" id="{97B9FE93-8760-2263-292D-8ED895069B51}"/>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8" name="Picture 10" descr="Skjermdump med oversikt over noen av ikonsidene i malen">
            <a:extLst>
              <a:ext uri="{FF2B5EF4-FFF2-40B4-BE49-F238E27FC236}">
                <a16:creationId xmlns:a16="http://schemas.microsoft.com/office/drawing/2014/main" id="{8ACC4544-0508-98D5-02F6-1B7FD80125B0}"/>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pic>
        <p:nvPicPr>
          <p:cNvPr id="10" name="Symbol">
            <a:extLst>
              <a:ext uri="{FF2B5EF4-FFF2-40B4-BE49-F238E27FC236}">
                <a16:creationId xmlns:a16="http://schemas.microsoft.com/office/drawing/2014/main" id="{9B7946B8-5F69-459B-17E7-02131AFC6E21}"/>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7689439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tel 3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CBF2AA-2EA4-AE8B-F87C-318A6485014D}"/>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5" name="Plassholder for bilde 11">
            <a:extLst>
              <a:ext uri="{FF2B5EF4-FFF2-40B4-BE49-F238E27FC236}">
                <a16:creationId xmlns:a16="http://schemas.microsoft.com/office/drawing/2014/main" id="{4E893AFB-8E52-06A6-F973-83462C177C7E}"/>
              </a:ext>
            </a:extLst>
          </p:cNvPr>
          <p:cNvSpPr>
            <a:spLocks noGrp="1"/>
          </p:cNvSpPr>
          <p:nvPr>
            <p:ph type="pic" sz="quarter" idx="17"/>
          </p:nvPr>
        </p:nvSpPr>
        <p:spPr>
          <a:xfrm>
            <a:off x="855652" y="1755745"/>
            <a:ext cx="3501736"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7AA8BB82-C632-0FD6-8770-7B6B1234C8AE}"/>
              </a:ext>
            </a:extLst>
          </p:cNvPr>
          <p:cNvSpPr>
            <a:spLocks noGrp="1"/>
          </p:cNvSpPr>
          <p:nvPr>
            <p:ph type="pic" sz="quarter" idx="18"/>
          </p:nvPr>
        </p:nvSpPr>
        <p:spPr>
          <a:xfrm>
            <a:off x="4357388" y="1755745"/>
            <a:ext cx="347741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bilde 11">
            <a:extLst>
              <a:ext uri="{FF2B5EF4-FFF2-40B4-BE49-F238E27FC236}">
                <a16:creationId xmlns:a16="http://schemas.microsoft.com/office/drawing/2014/main" id="{930EB5E8-0388-59F0-D117-2A1E5CEB1698}"/>
              </a:ext>
            </a:extLst>
          </p:cNvPr>
          <p:cNvSpPr>
            <a:spLocks noGrp="1"/>
          </p:cNvSpPr>
          <p:nvPr>
            <p:ph type="pic" sz="quarter" idx="16"/>
          </p:nvPr>
        </p:nvSpPr>
        <p:spPr>
          <a:xfrm>
            <a:off x="7834608" y="1755745"/>
            <a:ext cx="350173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tekst 6">
            <a:extLst>
              <a:ext uri="{FF2B5EF4-FFF2-40B4-BE49-F238E27FC236}">
                <a16:creationId xmlns:a16="http://schemas.microsoft.com/office/drawing/2014/main" id="{63CC2F96-6B0F-9334-6EF2-7BC79411FBB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8103058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tel og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61BCB8-83AD-6D37-B54B-0FF9F2C7A2DE}"/>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855652" y="1755745"/>
            <a:ext cx="10480693"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9D698068-2DB0-CD6F-4634-6B2E261F900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5489753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 Kun tekst 2">
    <p:spTree>
      <p:nvGrpSpPr>
        <p:cNvPr id="1" name=""/>
        <p:cNvGrpSpPr/>
        <p:nvPr/>
      </p:nvGrpSpPr>
      <p:grpSpPr>
        <a:xfrm>
          <a:off x="0" y="0"/>
          <a:ext cx="0" cy="0"/>
          <a:chOff x="0" y="0"/>
          <a:chExt cx="0" cy="0"/>
        </a:xfrm>
      </p:grpSpPr>
      <p:sp>
        <p:nvSpPr>
          <p:cNvPr id="31" name="Rectangle 79">
            <a:extLst>
              <a:ext uri="{FF2B5EF4-FFF2-40B4-BE49-F238E27FC236}">
                <a16:creationId xmlns:a16="http://schemas.microsoft.com/office/drawing/2014/main" id="{8D07BEB7-E05D-58A1-CDAD-1B5E4269C2B2}"/>
              </a:ext>
              <a:ext uri="{C183D7F6-B498-43B3-948B-1728B52AA6E4}">
                <adec:decorative xmlns:adec="http://schemas.microsoft.com/office/drawing/2017/decorative" val="1"/>
              </a:ext>
            </a:extLst>
          </p:cNvPr>
          <p:cNvSpPr/>
          <p:nvPr userDrawn="1"/>
        </p:nvSpPr>
        <p:spPr>
          <a:xfrm>
            <a:off x="336883" y="1024990"/>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D964E684-3D5F-10E9-94E1-4FA00E7677CA}"/>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6" name="Plassholder for tekst 3">
            <a:extLst>
              <a:ext uri="{FF2B5EF4-FFF2-40B4-BE49-F238E27FC236}">
                <a16:creationId xmlns:a16="http://schemas.microsoft.com/office/drawing/2014/main" id="{D5923CD8-11EC-B49C-AD2C-538D51AD1C66}"/>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5" name="Plassholder for tekst 3">
            <a:extLst>
              <a:ext uri="{FF2B5EF4-FFF2-40B4-BE49-F238E27FC236}">
                <a16:creationId xmlns:a16="http://schemas.microsoft.com/office/drawing/2014/main" id="{15342323-D7FF-2B10-CEA8-08616D6ADF6C}"/>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Freeform 24">
            <a:extLst>
              <a:ext uri="{FF2B5EF4-FFF2-40B4-BE49-F238E27FC236}">
                <a16:creationId xmlns:a16="http://schemas.microsoft.com/office/drawing/2014/main" id="{570C163E-2E78-2237-7D6D-BEF9BAAD7785}"/>
              </a:ext>
              <a:ext uri="{C183D7F6-B498-43B3-948B-1728B52AA6E4}">
                <adec:decorative xmlns:adec="http://schemas.microsoft.com/office/drawing/2017/decorative" val="1"/>
              </a:ext>
            </a:extLst>
          </p:cNvPr>
          <p:cNvSpPr/>
          <p:nvPr userDrawn="1"/>
        </p:nvSpPr>
        <p:spPr>
          <a:xfrm>
            <a:off x="8158960" y="4722968"/>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Freeform 26">
            <a:extLst>
              <a:ext uri="{FF2B5EF4-FFF2-40B4-BE49-F238E27FC236}">
                <a16:creationId xmlns:a16="http://schemas.microsoft.com/office/drawing/2014/main" id="{4DB62AD3-B126-188E-EC56-BF24713D503C}"/>
              </a:ext>
              <a:ext uri="{C183D7F6-B498-43B3-948B-1728B52AA6E4}">
                <adec:decorative xmlns:adec="http://schemas.microsoft.com/office/drawing/2017/decorative" val="1"/>
              </a:ext>
            </a:extLst>
          </p:cNvPr>
          <p:cNvSpPr/>
          <p:nvPr userDrawn="1"/>
        </p:nvSpPr>
        <p:spPr>
          <a:xfrm rot="10800000">
            <a:off x="9082512" y="4723116"/>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Rectangle 27">
            <a:extLst>
              <a:ext uri="{FF2B5EF4-FFF2-40B4-BE49-F238E27FC236}">
                <a16:creationId xmlns:a16="http://schemas.microsoft.com/office/drawing/2014/main" id="{157428F5-A8A8-6529-1E61-CF59FB04750B}"/>
              </a:ext>
              <a:ext uri="{C183D7F6-B498-43B3-948B-1728B52AA6E4}">
                <adec:decorative xmlns:adec="http://schemas.microsoft.com/office/drawing/2017/decorative" val="1"/>
              </a:ext>
            </a:extLst>
          </p:cNvPr>
          <p:cNvSpPr>
            <a:spLocks/>
          </p:cNvSpPr>
          <p:nvPr userDrawn="1"/>
        </p:nvSpPr>
        <p:spPr>
          <a:xfrm rot="16200000">
            <a:off x="10929915" y="1951426"/>
            <a:ext cx="925200" cy="925200"/>
          </a:xfrm>
          <a:prstGeom prst="rect">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Oval 33">
            <a:extLst>
              <a:ext uri="{FF2B5EF4-FFF2-40B4-BE49-F238E27FC236}">
                <a16:creationId xmlns:a16="http://schemas.microsoft.com/office/drawing/2014/main" id="{1721D69E-C302-3E71-F2E5-2340B6A509CB}"/>
              </a:ext>
              <a:ext uri="{C183D7F6-B498-43B3-948B-1728B52AA6E4}">
                <adec:decorative xmlns:adec="http://schemas.microsoft.com/office/drawing/2017/decorative" val="1"/>
              </a:ext>
            </a:extLst>
          </p:cNvPr>
          <p:cNvSpPr/>
          <p:nvPr userDrawn="1"/>
        </p:nvSpPr>
        <p:spPr>
          <a:xfrm rot="16200000">
            <a:off x="10929915" y="1024990"/>
            <a:ext cx="925200" cy="9252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3" name="Tåre 32">
            <a:extLst>
              <a:ext uri="{FF2B5EF4-FFF2-40B4-BE49-F238E27FC236}">
                <a16:creationId xmlns:a16="http://schemas.microsoft.com/office/drawing/2014/main" id="{CE8227E0-4A0D-8DEE-C0F1-12476F795779}"/>
              </a:ext>
              <a:ext uri="{C183D7F6-B498-43B3-948B-1728B52AA6E4}">
                <adec:decorative xmlns:adec="http://schemas.microsoft.com/office/drawing/2017/decorative" val="1"/>
              </a:ext>
            </a:extLst>
          </p:cNvPr>
          <p:cNvSpPr>
            <a:spLocks noChangeAspect="1"/>
          </p:cNvSpPr>
          <p:nvPr userDrawn="1"/>
        </p:nvSpPr>
        <p:spPr>
          <a:xfrm rot="10800000">
            <a:off x="10008316" y="3797501"/>
            <a:ext cx="925200" cy="9252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åre 33">
            <a:extLst>
              <a:ext uri="{FF2B5EF4-FFF2-40B4-BE49-F238E27FC236}">
                <a16:creationId xmlns:a16="http://schemas.microsoft.com/office/drawing/2014/main" id="{4950CED0-B2CA-42ED-0727-EA27BB7D896C}"/>
              </a:ext>
              <a:ext uri="{C183D7F6-B498-43B3-948B-1728B52AA6E4}">
                <adec:decorative xmlns:adec="http://schemas.microsoft.com/office/drawing/2017/decorative" val="1"/>
              </a:ext>
            </a:extLst>
          </p:cNvPr>
          <p:cNvSpPr>
            <a:spLocks noChangeAspect="1"/>
          </p:cNvSpPr>
          <p:nvPr userDrawn="1"/>
        </p:nvSpPr>
        <p:spPr>
          <a:xfrm>
            <a:off x="10008315" y="4722968"/>
            <a:ext cx="1846800" cy="18468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åre 34">
            <a:extLst>
              <a:ext uri="{FF2B5EF4-FFF2-40B4-BE49-F238E27FC236}">
                <a16:creationId xmlns:a16="http://schemas.microsoft.com/office/drawing/2014/main" id="{B14F6871-E511-0E71-AF44-F70BC6B42088}"/>
              </a:ext>
              <a:ext uri="{C183D7F6-B498-43B3-948B-1728B52AA6E4}">
                <adec:decorative xmlns:adec="http://schemas.microsoft.com/office/drawing/2017/decorative" val="1"/>
              </a:ext>
            </a:extLst>
          </p:cNvPr>
          <p:cNvSpPr>
            <a:spLocks noChangeAspect="1"/>
          </p:cNvSpPr>
          <p:nvPr userDrawn="1"/>
        </p:nvSpPr>
        <p:spPr>
          <a:xfrm rot="5400000">
            <a:off x="9082363" y="3797502"/>
            <a:ext cx="925200" cy="92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åre 35">
            <a:extLst>
              <a:ext uri="{FF2B5EF4-FFF2-40B4-BE49-F238E27FC236}">
                <a16:creationId xmlns:a16="http://schemas.microsoft.com/office/drawing/2014/main" id="{33CE8442-88B7-DB0C-C778-ACB6CA2FDB44}"/>
              </a:ext>
              <a:ext uri="{C183D7F6-B498-43B3-948B-1728B52AA6E4}">
                <adec:decorative xmlns:adec="http://schemas.microsoft.com/office/drawing/2017/decorative" val="1"/>
              </a:ext>
            </a:extLst>
          </p:cNvPr>
          <p:cNvSpPr>
            <a:spLocks noChangeAspect="1"/>
          </p:cNvSpPr>
          <p:nvPr userDrawn="1"/>
        </p:nvSpPr>
        <p:spPr>
          <a:xfrm>
            <a:off x="10004680" y="2875729"/>
            <a:ext cx="925200" cy="9252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ctangle 27">
            <a:extLst>
              <a:ext uri="{FF2B5EF4-FFF2-40B4-BE49-F238E27FC236}">
                <a16:creationId xmlns:a16="http://schemas.microsoft.com/office/drawing/2014/main" id="{B87B1C00-DEFD-83AA-3E54-17E057000169}"/>
              </a:ext>
              <a:ext uri="{C183D7F6-B498-43B3-948B-1728B52AA6E4}">
                <adec:decorative xmlns:adec="http://schemas.microsoft.com/office/drawing/2017/decorative" val="1"/>
              </a:ext>
            </a:extLst>
          </p:cNvPr>
          <p:cNvSpPr>
            <a:spLocks/>
          </p:cNvSpPr>
          <p:nvPr userDrawn="1"/>
        </p:nvSpPr>
        <p:spPr>
          <a:xfrm rot="16200000">
            <a:off x="10002768" y="1951426"/>
            <a:ext cx="925200" cy="925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1" name="Freeform 29">
            <a:extLst>
              <a:ext uri="{FF2B5EF4-FFF2-40B4-BE49-F238E27FC236}">
                <a16:creationId xmlns:a16="http://schemas.microsoft.com/office/drawing/2014/main" id="{8BE1EA07-3515-0402-C37C-D4E47D3C10C5}"/>
              </a:ext>
              <a:ext uri="{C183D7F6-B498-43B3-948B-1728B52AA6E4}">
                <adec:decorative xmlns:adec="http://schemas.microsoft.com/office/drawing/2017/decorative" val="1"/>
              </a:ext>
            </a:extLst>
          </p:cNvPr>
          <p:cNvSpPr/>
          <p:nvPr userDrawn="1"/>
        </p:nvSpPr>
        <p:spPr>
          <a:xfrm>
            <a:off x="10929915" y="2875902"/>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pic>
        <p:nvPicPr>
          <p:cNvPr id="2" name="Graphic 1" descr="Færder videregående skole logo">
            <a:extLst>
              <a:ext uri="{FF2B5EF4-FFF2-40B4-BE49-F238E27FC236}">
                <a16:creationId xmlns:a16="http://schemas.microsoft.com/office/drawing/2014/main" id="{2CA17737-B1FC-CFDD-F7F6-9FB9CF63AF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49062051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Fullskjerm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69EBC2-A8BC-0723-CC54-8B026BB10D90}"/>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A8536A01-051B-BE75-EB3D-6C4863D330D2}"/>
              </a:ext>
            </a:extLst>
          </p:cNvPr>
          <p:cNvSpPr>
            <a:spLocks noGrp="1"/>
          </p:cNvSpPr>
          <p:nvPr>
            <p:ph type="body" sz="quarter" idx="22" hasCustomPrompt="1"/>
          </p:nvPr>
        </p:nvSpPr>
        <p:spPr>
          <a:xfrm>
            <a:off x="340632" y="6379920"/>
            <a:ext cx="926069" cy="180425"/>
          </a:xfrm>
          <a:solidFill>
            <a:schemeClr val="bg1"/>
          </a:solidFill>
        </p:spPr>
        <p:txBody>
          <a:bodyPr wrap="none" lIns="72000" tIns="36000" rIns="72000" bIns="36000">
            <a:spAutoFit/>
          </a:bodyPr>
          <a:lstStyle>
            <a:lvl1pPr marL="0" indent="0" algn="l">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3682357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skjerm bilde med tekst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13718270-56CD-D079-D8FF-358055A07649}"/>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8" name="Text Placeholder 16">
            <a:extLst>
              <a:ext uri="{FF2B5EF4-FFF2-40B4-BE49-F238E27FC236}">
                <a16:creationId xmlns:a16="http://schemas.microsoft.com/office/drawing/2014/main" id="{B7678E87-E36B-1513-EC8F-952B988AE36A}"/>
              </a:ext>
            </a:extLst>
          </p:cNvPr>
          <p:cNvSpPr>
            <a:spLocks noGrp="1" noChangeAspect="1"/>
          </p:cNvSpPr>
          <p:nvPr>
            <p:ph type="body" sz="quarter" idx="33" hasCustomPrompt="1"/>
          </p:nvPr>
        </p:nvSpPr>
        <p:spPr>
          <a:xfrm>
            <a:off x="0" y="3808800"/>
            <a:ext cx="3049200" cy="3049200"/>
          </a:xfrm>
          <a:solidFill>
            <a:schemeClr val="tx2">
              <a:lumMod val="20000"/>
              <a:lumOff val="80000"/>
            </a:schemeClr>
          </a:solidFill>
        </p:spPr>
        <p:txBody>
          <a:bodyPr lIns="216000" tIns="216000" rIns="216000" bIns="216000" anchor="ctr"/>
          <a:lstStyle>
            <a:lvl1pPr marL="0" indent="0">
              <a:buNone/>
              <a:defRPr/>
            </a:lvl1pPr>
            <a:lvl2pPr marL="252000" indent="0">
              <a:buNone/>
              <a:defRPr/>
            </a:lvl2pPr>
            <a:lvl3pPr marL="504000" indent="0">
              <a:buNone/>
              <a:defRPr/>
            </a:lvl3pPr>
            <a:lvl4pPr marL="756000" indent="0">
              <a:buNone/>
              <a:defRPr/>
            </a:lvl4pPr>
            <a:lvl5pPr marL="1008000" indent="0">
              <a:buNone/>
              <a:defRPr/>
            </a:lvl5pPr>
          </a:lstStyle>
          <a:p>
            <a:pPr lvl="0"/>
            <a:r>
              <a:rPr lang="nb-NO" dirty="0" err="1"/>
              <a:t>Klikk</a:t>
            </a:r>
            <a:r>
              <a:rPr lang="nb-NO" dirty="0"/>
              <a:t> her for </a:t>
            </a:r>
            <a:r>
              <a:rPr lang="nb-NO" dirty="0" err="1"/>
              <a:t>å</a:t>
            </a:r>
            <a:r>
              <a:rPr lang="nb-NO" dirty="0"/>
              <a:t> </a:t>
            </a:r>
            <a:r>
              <a:rPr lang="nb-NO" dirty="0" err="1"/>
              <a:t>skrive</a:t>
            </a:r>
            <a:r>
              <a:rPr lang="nb-NO" dirty="0"/>
              <a:t> </a:t>
            </a:r>
            <a:r>
              <a:rPr lang="nb-NO" dirty="0" err="1"/>
              <a:t>tekst</a:t>
            </a:r>
            <a:r>
              <a:rPr lang="nb-NO" dirty="0"/>
              <a:t> inn </a:t>
            </a:r>
            <a:r>
              <a:rPr lang="nb-NO" dirty="0" err="1"/>
              <a:t>i</a:t>
            </a:r>
            <a:r>
              <a:rPr lang="nb-NO" dirty="0"/>
              <a:t> </a:t>
            </a:r>
            <a:r>
              <a:rPr lang="nb-NO" dirty="0" err="1"/>
              <a:t>firkanten</a:t>
            </a:r>
            <a:r>
              <a:rPr lang="nb-NO" dirty="0"/>
              <a:t>. </a:t>
            </a:r>
            <a:r>
              <a:rPr lang="nb-NO" dirty="0" err="1"/>
              <a:t>Slett</a:t>
            </a:r>
            <a:r>
              <a:rPr lang="nb-NO" dirty="0"/>
              <a:t> </a:t>
            </a:r>
            <a:r>
              <a:rPr lang="nb-NO" dirty="0" err="1"/>
              <a:t>formen</a:t>
            </a:r>
            <a:r>
              <a:rPr lang="nb-NO" dirty="0"/>
              <a:t> </a:t>
            </a:r>
            <a:r>
              <a:rPr lang="nb-NO" dirty="0" err="1"/>
              <a:t>dersom</a:t>
            </a:r>
            <a:r>
              <a:rPr lang="nb-NO" dirty="0"/>
              <a:t> du </a:t>
            </a:r>
            <a:r>
              <a:rPr lang="nb-NO" dirty="0" err="1"/>
              <a:t>ikke</a:t>
            </a:r>
            <a:r>
              <a:rPr lang="nb-NO" dirty="0"/>
              <a:t> </a:t>
            </a:r>
            <a:r>
              <a:rPr lang="nb-NO" dirty="0" err="1"/>
              <a:t>har</a:t>
            </a:r>
            <a:r>
              <a:rPr lang="nb-NO" dirty="0"/>
              <a:t> </a:t>
            </a:r>
            <a:r>
              <a:rPr lang="nb-NO" dirty="0" err="1"/>
              <a:t>behov</a:t>
            </a:r>
            <a:r>
              <a:rPr lang="nb-NO" dirty="0"/>
              <a:t> for den.</a:t>
            </a:r>
          </a:p>
        </p:txBody>
      </p:sp>
      <p:sp>
        <p:nvSpPr>
          <p:cNvPr id="2" name="Plassholder for tekst 6">
            <a:extLst>
              <a:ext uri="{FF2B5EF4-FFF2-40B4-BE49-F238E27FC236}">
                <a16:creationId xmlns:a16="http://schemas.microsoft.com/office/drawing/2014/main" id="{670C2EAD-E2E4-D253-0121-062F5F0EEC56}"/>
              </a:ext>
            </a:extLst>
          </p:cNvPr>
          <p:cNvSpPr>
            <a:spLocks noGrp="1"/>
          </p:cNvSpPr>
          <p:nvPr>
            <p:ph type="body" sz="quarter" idx="34" hasCustomPrompt="1"/>
          </p:nvPr>
        </p:nvSpPr>
        <p:spPr>
          <a:xfrm>
            <a:off x="10930938" y="6379920"/>
            <a:ext cx="926069" cy="180425"/>
          </a:xfrm>
          <a:solidFill>
            <a:schemeClr val="tx2">
              <a:lumMod val="20000"/>
              <a:lumOff val="80000"/>
            </a:schemeClr>
          </a:solidFill>
        </p:spPr>
        <p:txBody>
          <a:bodyPr wrap="none" lIns="72000" tIns="36000" rIns="72000" bIns="36000">
            <a:spAutoFit/>
          </a:bodyPr>
          <a:lstStyle>
            <a:lvl1pPr marL="0" indent="0" algn="r">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5302967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tort sitat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2977286" y="981120"/>
            <a:ext cx="8359058" cy="3949325"/>
          </a:xfrm>
        </p:spPr>
        <p:txBody>
          <a:bodyPr anchor="t" anchorCtr="0"/>
          <a:lstStyle>
            <a:lvl1pPr>
              <a:defRPr sz="5000"/>
            </a:lvl1pPr>
          </a:lstStyle>
          <a:p>
            <a:r>
              <a:rPr lang="nb-NO" dirty="0" err="1"/>
              <a:t>Klikk</a:t>
            </a:r>
            <a:r>
              <a:rPr lang="nb-NO" dirty="0"/>
              <a:t> for å </a:t>
            </a:r>
            <a:r>
              <a:rPr lang="nb-NO" dirty="0" err="1"/>
              <a:t>skrive</a:t>
            </a:r>
            <a:r>
              <a:rPr lang="nb-NO" dirty="0"/>
              <a:t> inn et </a:t>
            </a:r>
            <a:r>
              <a:rPr lang="nb-NO" dirty="0" err="1"/>
              <a:t>sitat</a:t>
            </a:r>
            <a:r>
              <a:rPr lang="nb-NO" dirty="0"/>
              <a:t> </a:t>
            </a:r>
          </a:p>
        </p:txBody>
      </p:sp>
      <p:sp>
        <p:nvSpPr>
          <p:cNvPr id="13" name="Plassholder for tekst 3">
            <a:extLst>
              <a:ext uri="{FF2B5EF4-FFF2-40B4-BE49-F238E27FC236}">
                <a16:creationId xmlns:a16="http://schemas.microsoft.com/office/drawing/2014/main" id="{1A767E45-C00F-3A80-4F0C-D1E9B58142AB}"/>
              </a:ext>
            </a:extLst>
          </p:cNvPr>
          <p:cNvSpPr>
            <a:spLocks noGrp="1"/>
          </p:cNvSpPr>
          <p:nvPr>
            <p:ph type="body" sz="quarter" idx="23" hasCustomPrompt="1"/>
          </p:nvPr>
        </p:nvSpPr>
        <p:spPr>
          <a:xfrm>
            <a:off x="2977286" y="5189727"/>
            <a:ext cx="6220143" cy="692150"/>
          </a:xfrm>
        </p:spPr>
        <p:txBody>
          <a:bodyPr/>
          <a:lstStyle>
            <a:lvl1pPr marL="0" indent="0">
              <a:buNone/>
              <a:defRPr sz="2000"/>
            </a:lvl1pPr>
          </a:lstStyle>
          <a:p>
            <a:pPr lvl="0"/>
            <a:r>
              <a:rPr lang="nb-NO" dirty="0"/>
              <a:t>- </a:t>
            </a:r>
            <a:r>
              <a:rPr lang="nb-NO" dirty="0" err="1"/>
              <a:t>Klikk</a:t>
            </a:r>
            <a:r>
              <a:rPr lang="nb-NO" dirty="0"/>
              <a:t> for å </a:t>
            </a:r>
            <a:r>
              <a:rPr lang="nb-NO" dirty="0" err="1"/>
              <a:t>skrive</a:t>
            </a:r>
            <a:r>
              <a:rPr lang="nb-NO" dirty="0"/>
              <a:t> inn </a:t>
            </a:r>
            <a:r>
              <a:rPr lang="nb-NO" dirty="0" err="1"/>
              <a:t>forfatter</a:t>
            </a:r>
            <a:r>
              <a:rPr lang="nb-NO" dirty="0"/>
              <a:t>/</a:t>
            </a:r>
            <a:r>
              <a:rPr lang="nb-NO" dirty="0" err="1"/>
              <a:t>navn</a:t>
            </a:r>
            <a:endParaRPr lang="nb-NO" dirty="0"/>
          </a:p>
        </p:txBody>
      </p:sp>
      <p:pic>
        <p:nvPicPr>
          <p:cNvPr id="11" name="Grafikk 11" descr="Sitattegn">
            <a:extLst>
              <a:ext uri="{FF2B5EF4-FFF2-40B4-BE49-F238E27FC236}">
                <a16:creationId xmlns:a16="http://schemas.microsoft.com/office/drawing/2014/main" id="{54E45CF3-B4B5-F82F-D3AE-B3AAD3BAF4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55653" y="981120"/>
            <a:ext cx="1417304" cy="1118342"/>
          </a:xfrm>
          <a:prstGeom prst="rect">
            <a:avLst/>
          </a:prstGeom>
        </p:spPr>
      </p:pic>
    </p:spTree>
    <p:extLst>
      <p:ext uri="{BB962C8B-B14F-4D97-AF65-F5344CB8AC3E}">
        <p14:creationId xmlns:p14="http://schemas.microsoft.com/office/powerpoint/2010/main" val="31017920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tel | Undertittel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7E3CD79A-10BA-DF0A-337C-7491DA56A188}"/>
              </a:ext>
            </a:extLst>
          </p:cNvPr>
          <p:cNvSpPr>
            <a:spLocks noGrp="1"/>
          </p:cNvSpPr>
          <p:nvPr>
            <p:ph type="title" hasCustomPrompt="1"/>
          </p:nvPr>
        </p:nvSpPr>
        <p:spPr>
          <a:xfrm>
            <a:off x="1559875" y="2136338"/>
            <a:ext cx="3949690" cy="2585323"/>
          </a:xfrm>
        </p:spPr>
        <p:txBody>
          <a:bodyPr anchor="ctr">
            <a:noAutofit/>
          </a:bodyPr>
          <a:lstStyle>
            <a:lvl1pPr marL="0" marR="0" indent="0" algn="r" defTabSz="914400" rtl="0" eaLnBrk="1" fontAlgn="auto" latinLnBrk="0" hangingPunct="1">
              <a:lnSpc>
                <a:spcPts val="6000"/>
              </a:lnSpc>
              <a:spcBef>
                <a:spcPts val="0"/>
              </a:spcBef>
              <a:spcAft>
                <a:spcPts val="0"/>
              </a:spcAft>
              <a:buClrTx/>
              <a:buSzTx/>
              <a:buFontTx/>
              <a:buNone/>
              <a:tabLst/>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cxnSp>
        <p:nvCxnSpPr>
          <p:cNvPr id="7" name="Rett linje 9">
            <a:extLst>
              <a:ext uri="{FF2B5EF4-FFF2-40B4-BE49-F238E27FC236}">
                <a16:creationId xmlns:a16="http://schemas.microsoft.com/office/drawing/2014/main" id="{377364A3-E584-EE44-3975-7F01D38AE1D0}"/>
              </a:ext>
              <a:ext uri="{C183D7F6-B498-43B3-948B-1728B52AA6E4}">
                <adec:decorative xmlns:adec="http://schemas.microsoft.com/office/drawing/2017/decorative" val="1"/>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lassholder for tekst 11">
            <a:extLst>
              <a:ext uri="{FF2B5EF4-FFF2-40B4-BE49-F238E27FC236}">
                <a16:creationId xmlns:a16="http://schemas.microsoft.com/office/drawing/2014/main" id="{38FE4089-49C3-167A-3E1D-E1877C878A46}"/>
              </a:ext>
            </a:extLst>
          </p:cNvPr>
          <p:cNvSpPr>
            <a:spLocks noGrp="1"/>
          </p:cNvSpPr>
          <p:nvPr>
            <p:ph type="body" sz="quarter" idx="15" hasCustomPrompt="1"/>
          </p:nvPr>
        </p:nvSpPr>
        <p:spPr>
          <a:xfrm>
            <a:off x="6682435" y="2136338"/>
            <a:ext cx="3949682" cy="2585323"/>
          </a:xfrm>
        </p:spPr>
        <p:txBody>
          <a:bodyPr anchor="ct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3582309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o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6857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7254" y="698839"/>
            <a:ext cx="4933493" cy="5460324"/>
          </a:xfrm>
        </p:spPr>
        <p:txBody>
          <a:bodyPr anchor="ctr">
            <a:noAutofit/>
          </a:bodyP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18213360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re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9" name="Tittel 1">
            <a:extLst>
              <a:ext uri="{FF2B5EF4-FFF2-40B4-BE49-F238E27FC236}">
                <a16:creationId xmlns:a16="http://schemas.microsoft.com/office/drawing/2014/main" id="{31045BF3-763A-0A24-A7CF-88EDE2C5B162}"/>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lvl="0"/>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Tree>
    <p:extLst>
      <p:ext uri="{BB962C8B-B14F-4D97-AF65-F5344CB8AC3E}">
        <p14:creationId xmlns:p14="http://schemas.microsoft.com/office/powerpoint/2010/main" val="41390360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re fargeflater med ikon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C049361A-65CD-9E25-422C-7EE7423356BB}"/>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2" name="Plassholder for bilde 4">
            <a:extLst>
              <a:ext uri="{FF2B5EF4-FFF2-40B4-BE49-F238E27FC236}">
                <a16:creationId xmlns:a16="http://schemas.microsoft.com/office/drawing/2014/main" id="{B5388A3F-3E39-5023-2E48-C55E26CDADD4}"/>
              </a:ext>
            </a:extLst>
          </p:cNvPr>
          <p:cNvSpPr>
            <a:spLocks noGrp="1" noChangeAspect="1"/>
          </p:cNvSpPr>
          <p:nvPr>
            <p:ph type="pic" sz="quarter" idx="32" hasCustomPrompt="1"/>
          </p:nvPr>
        </p:nvSpPr>
        <p:spPr>
          <a:xfrm>
            <a:off x="801087" y="1184678"/>
            <a:ext cx="4488644" cy="4488644"/>
          </a:xfrm>
          <a:prstGeom prst="ellipse">
            <a:avLst/>
          </a:prstGeom>
          <a:solidFill>
            <a:schemeClr val="bg1"/>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6" name="Rectangle 5">
            <a:extLst>
              <a:ext uri="{FF2B5EF4-FFF2-40B4-BE49-F238E27FC236}">
                <a16:creationId xmlns:a16="http://schemas.microsoft.com/office/drawing/2014/main" id="{80369958-D876-D67C-783C-240E2BE135E8}"/>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0" name="TekstSylinder 6">
            <a:extLst>
              <a:ext uri="{FF2B5EF4-FFF2-40B4-BE49-F238E27FC236}">
                <a16:creationId xmlns:a16="http://schemas.microsoft.com/office/drawing/2014/main" id="{5768A83D-B7F2-1357-4F15-E945F9235D76}"/>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11" name="Picture 10" descr="Skjermdump med oversikt over noen av ikonsidene i malen">
            <a:extLst>
              <a:ext uri="{FF2B5EF4-FFF2-40B4-BE49-F238E27FC236}">
                <a16:creationId xmlns:a16="http://schemas.microsoft.com/office/drawing/2014/main" id="{E47A7E56-7453-AC9C-7149-9B27F453B864}"/>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spTree>
    <p:extLst>
      <p:ext uri="{BB962C8B-B14F-4D97-AF65-F5344CB8AC3E}">
        <p14:creationId xmlns:p14="http://schemas.microsoft.com/office/powerpoint/2010/main" val="125100659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all i sirkel ">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BF7742-CE50-B6D7-744E-CC0623B9801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16" name="Rectangle 15">
            <a:extLst>
              <a:ext uri="{FF2B5EF4-FFF2-40B4-BE49-F238E27FC236}">
                <a16:creationId xmlns:a16="http://schemas.microsoft.com/office/drawing/2014/main" id="{D607F3C9-F342-6F16-DE4B-9285684B3671}"/>
              </a:ext>
              <a:ext uri="{C183D7F6-B498-43B3-948B-1728B52AA6E4}">
                <adec:decorative xmlns:adec="http://schemas.microsoft.com/office/drawing/2017/decorative" val="1"/>
              </a:ext>
            </a:extLst>
          </p:cNvPr>
          <p:cNvSpPr/>
          <p:nvPr userDrawn="1"/>
        </p:nvSpPr>
        <p:spPr>
          <a:xfrm>
            <a:off x="329385" y="335236"/>
            <a:ext cx="11521255" cy="620020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9" name="Text Placeholder 8">
            <a:extLst>
              <a:ext uri="{FF2B5EF4-FFF2-40B4-BE49-F238E27FC236}">
                <a16:creationId xmlns:a16="http://schemas.microsoft.com/office/drawing/2014/main" id="{FE524F8A-C58E-32FC-4973-0E424D278F40}"/>
              </a:ext>
            </a:extLst>
          </p:cNvPr>
          <p:cNvSpPr>
            <a:spLocks noGrp="1"/>
          </p:cNvSpPr>
          <p:nvPr>
            <p:ph type="body" sz="quarter" idx="10" hasCustomPrompt="1"/>
          </p:nvPr>
        </p:nvSpPr>
        <p:spPr>
          <a:xfrm>
            <a:off x="2996927" y="337292"/>
            <a:ext cx="6198145" cy="6198145"/>
          </a:xfrm>
          <a:prstGeom prst="ellipse">
            <a:avLst/>
          </a:prstGeom>
          <a:solidFill>
            <a:schemeClr val="bg1"/>
          </a:solidFill>
        </p:spPr>
        <p:txBody>
          <a:bodyPr lIns="216000" tIns="216000" rIns="216000" bIns="216000" anchor="ctr"/>
          <a:lstStyle>
            <a:lvl1pPr marL="0" indent="0" algn="ctr">
              <a:buNone/>
              <a:defRPr sz="25000" b="1">
                <a:latin typeface="+mj-lt"/>
              </a:defRPr>
            </a:lvl1pPr>
          </a:lstStyle>
          <a:p>
            <a:pPr lvl="0"/>
            <a:r>
              <a:rPr lang="nb-NO" dirty="0"/>
              <a:t>X</a:t>
            </a:r>
          </a:p>
        </p:txBody>
      </p:sp>
    </p:spTree>
    <p:extLst>
      <p:ext uri="{BB962C8B-B14F-4D97-AF65-F5344CB8AC3E}">
        <p14:creationId xmlns:p14="http://schemas.microsoft.com/office/powerpoint/2010/main" val="2219503323"/>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Avsluttende lysbilde ">
    <p:bg>
      <p:bgPr>
        <a:solidFill>
          <a:schemeClr val="tx2">
            <a:lumMod val="20000"/>
            <a:lumOff val="80000"/>
          </a:schemeClr>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4807CAEC-4F2B-DE55-5558-632078C82D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55860" y="622571"/>
            <a:ext cx="1078201" cy="1228788"/>
          </a:xfrm>
          <a:prstGeom prst="rect">
            <a:avLst/>
          </a:prstGeom>
        </p:spPr>
      </p:pic>
      <p:sp>
        <p:nvSpPr>
          <p:cNvPr id="10" name="Tittel 1">
            <a:extLst>
              <a:ext uri="{FF2B5EF4-FFF2-40B4-BE49-F238E27FC236}">
                <a16:creationId xmlns:a16="http://schemas.microsoft.com/office/drawing/2014/main" id="{6AD7CD11-05DE-9545-111F-302B7E9E1096}"/>
              </a:ext>
            </a:extLst>
          </p:cNvPr>
          <p:cNvSpPr>
            <a:spLocks noGrp="1"/>
          </p:cNvSpPr>
          <p:nvPr>
            <p:ph type="title" hasCustomPrompt="1"/>
          </p:nvPr>
        </p:nvSpPr>
        <p:spPr>
          <a:xfrm>
            <a:off x="576072" y="3257046"/>
            <a:ext cx="11034675" cy="870817"/>
          </a:xfrm>
        </p:spPr>
        <p:txBody>
          <a:bodyPr anchor="ctr">
            <a:noAutofit/>
          </a:bodyPr>
          <a:lstStyle>
            <a:lvl1pPr algn="ctr">
              <a:defRPr sz="4600"/>
            </a:lvl1pPr>
          </a:lstStyle>
          <a:p>
            <a:r>
              <a:rPr lang="nb-NO" dirty="0" err="1"/>
              <a:t>Skriv</a:t>
            </a:r>
            <a:r>
              <a:rPr lang="nb-NO" dirty="0"/>
              <a:t> inn «</a:t>
            </a:r>
            <a:r>
              <a:rPr lang="nb-NO" dirty="0" err="1"/>
              <a:t>Takk</a:t>
            </a:r>
            <a:r>
              <a:rPr lang="nb-NO" dirty="0"/>
              <a:t> for meg!» </a:t>
            </a:r>
            <a:r>
              <a:rPr lang="nb-NO" dirty="0" err="1"/>
              <a:t>eller</a:t>
            </a:r>
            <a:r>
              <a:rPr lang="nb-NO" dirty="0"/>
              <a:t> </a:t>
            </a:r>
            <a:r>
              <a:rPr lang="nb-NO" dirty="0" err="1"/>
              <a:t>lignende</a:t>
            </a:r>
            <a:endParaRPr lang="nb-NO" dirty="0"/>
          </a:p>
        </p:txBody>
      </p:sp>
      <p:sp>
        <p:nvSpPr>
          <p:cNvPr id="11" name="Plassholder for tekst 12">
            <a:extLst>
              <a:ext uri="{FF2B5EF4-FFF2-40B4-BE49-F238E27FC236}">
                <a16:creationId xmlns:a16="http://schemas.microsoft.com/office/drawing/2014/main" id="{AD2D67C3-7BAF-F21E-1613-B13542661994}"/>
              </a:ext>
            </a:extLst>
          </p:cNvPr>
          <p:cNvSpPr>
            <a:spLocks noGrp="1"/>
          </p:cNvSpPr>
          <p:nvPr>
            <p:ph type="body" sz="quarter" idx="16" hasCustomPrompt="1"/>
          </p:nvPr>
        </p:nvSpPr>
        <p:spPr>
          <a:xfrm>
            <a:off x="2445068" y="4552119"/>
            <a:ext cx="7296681" cy="505495"/>
          </a:xfrm>
        </p:spPr>
        <p:txBody>
          <a:bodyPr anchor="ctr">
            <a:noAutofit/>
          </a:bodyPr>
          <a:lstStyle>
            <a:lvl1pPr marL="0" indent="0" algn="ctr">
              <a:buNone/>
              <a:defRPr/>
            </a:lvl1pPr>
          </a:lstStyle>
          <a:p>
            <a:pPr lvl="0"/>
            <a:r>
              <a:rPr lang="nb-NO" dirty="0"/>
              <a:t> #emneknagg, @brukernavn eller e-postadresse</a:t>
            </a:r>
          </a:p>
        </p:txBody>
      </p:sp>
      <p:sp>
        <p:nvSpPr>
          <p:cNvPr id="12" name="TekstSylinder 9" descr="Nettadresse">
            <a:extLst>
              <a:ext uri="{FF2B5EF4-FFF2-40B4-BE49-F238E27FC236}">
                <a16:creationId xmlns:a16="http://schemas.microsoft.com/office/drawing/2014/main" id="{07DBCB50-8F98-2D6F-2DC0-B41B3F5B427A}"/>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a:t>vestfoldfylke.no</a:t>
            </a:r>
          </a:p>
        </p:txBody>
      </p:sp>
      <p:grpSp>
        <p:nvGrpSpPr>
          <p:cNvPr id="4" name="Gruppe 3">
            <a:extLst>
              <a:ext uri="{FF2B5EF4-FFF2-40B4-BE49-F238E27FC236}">
                <a16:creationId xmlns:a16="http://schemas.microsoft.com/office/drawing/2014/main" id="{EC503087-1F24-18BC-0751-03999257C7D8}"/>
              </a:ext>
            </a:extLst>
          </p:cNvPr>
          <p:cNvGrpSpPr/>
          <p:nvPr userDrawn="1"/>
        </p:nvGrpSpPr>
        <p:grpSpPr>
          <a:xfrm>
            <a:off x="576072" y="4268266"/>
            <a:ext cx="3775181" cy="2160843"/>
            <a:chOff x="576072" y="4266569"/>
            <a:chExt cx="3775181" cy="2160843"/>
          </a:xfrm>
        </p:grpSpPr>
        <p:sp>
          <p:nvSpPr>
            <p:cNvPr id="6" name="Freeform 58">
              <a:extLst>
                <a:ext uri="{FF2B5EF4-FFF2-40B4-BE49-F238E27FC236}">
                  <a16:creationId xmlns:a16="http://schemas.microsoft.com/office/drawing/2014/main" id="{77207EEB-852A-5130-733F-C1A04A85250D}"/>
                </a:ext>
                <a:ext uri="{C183D7F6-B498-43B3-948B-1728B52AA6E4}">
                  <adec:decorative xmlns:adec="http://schemas.microsoft.com/office/drawing/2017/decorative" val="1"/>
                </a:ext>
              </a:extLst>
            </p:cNvPr>
            <p:cNvSpPr/>
            <p:nvPr userDrawn="1"/>
          </p:nvSpPr>
          <p:spPr>
            <a:xfrm rot="5400000">
              <a:off x="846072" y="399656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8" name="Freeform 5">
              <a:extLst>
                <a:ext uri="{FF2B5EF4-FFF2-40B4-BE49-F238E27FC236}">
                  <a16:creationId xmlns:a16="http://schemas.microsoft.com/office/drawing/2014/main" id="{DD0AAB2E-DE75-5F11-5BF3-B6848E99EDE4}"/>
                </a:ext>
                <a:ext uri="{C183D7F6-B498-43B3-948B-1728B52AA6E4}">
                  <adec:decorative xmlns:adec="http://schemas.microsoft.com/office/drawing/2017/decorative" val="1"/>
                </a:ext>
              </a:extLst>
            </p:cNvPr>
            <p:cNvSpPr/>
            <p:nvPr userDrawn="1"/>
          </p:nvSpPr>
          <p:spPr>
            <a:xfrm rot="16200000">
              <a:off x="846072" y="4536891"/>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Rectangle 8">
              <a:extLst>
                <a:ext uri="{FF2B5EF4-FFF2-40B4-BE49-F238E27FC236}">
                  <a16:creationId xmlns:a16="http://schemas.microsoft.com/office/drawing/2014/main" id="{05B3308C-9609-1525-154F-726206F746B9}"/>
                </a:ext>
                <a:ext uri="{C183D7F6-B498-43B3-948B-1728B52AA6E4}">
                  <adec:decorative xmlns:adec="http://schemas.microsoft.com/office/drawing/2017/decorative" val="1"/>
                </a:ext>
              </a:extLst>
            </p:cNvPr>
            <p:cNvSpPr>
              <a:spLocks noChangeAspect="1"/>
            </p:cNvSpPr>
            <p:nvPr userDrawn="1"/>
          </p:nvSpPr>
          <p:spPr>
            <a:xfrm>
              <a:off x="2732526" y="5886546"/>
              <a:ext cx="540000" cy="538485"/>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3" name="Oval 16">
              <a:extLst>
                <a:ext uri="{FF2B5EF4-FFF2-40B4-BE49-F238E27FC236}">
                  <a16:creationId xmlns:a16="http://schemas.microsoft.com/office/drawing/2014/main" id="{CBD88215-92E0-EC84-CCE2-92A57A44FC32}"/>
                </a:ext>
                <a:ext uri="{C183D7F6-B498-43B3-948B-1728B52AA6E4}">
                  <adec:decorative xmlns:adec="http://schemas.microsoft.com/office/drawing/2017/decorative" val="1"/>
                </a:ext>
              </a:extLst>
            </p:cNvPr>
            <p:cNvSpPr/>
            <p:nvPr userDrawn="1"/>
          </p:nvSpPr>
          <p:spPr>
            <a:xfrm>
              <a:off x="2732526" y="5347354"/>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4" name="Oval 17">
              <a:extLst>
                <a:ext uri="{FF2B5EF4-FFF2-40B4-BE49-F238E27FC236}">
                  <a16:creationId xmlns:a16="http://schemas.microsoft.com/office/drawing/2014/main" id="{01D19097-C026-6CFF-B1F6-09DBCA229C1A}"/>
                </a:ext>
                <a:ext uri="{C183D7F6-B498-43B3-948B-1728B52AA6E4}">
                  <adec:decorative xmlns:adec="http://schemas.microsoft.com/office/drawing/2017/decorative" val="1"/>
                </a:ext>
              </a:extLst>
            </p:cNvPr>
            <p:cNvSpPr/>
            <p:nvPr userDrawn="1"/>
          </p:nvSpPr>
          <p:spPr>
            <a:xfrm>
              <a:off x="3271688" y="5887412"/>
              <a:ext cx="540000" cy="540000"/>
            </a:xfrm>
            <a:prstGeom prst="ellipse">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5" name="Freeform 3">
              <a:extLst>
                <a:ext uri="{FF2B5EF4-FFF2-40B4-BE49-F238E27FC236}">
                  <a16:creationId xmlns:a16="http://schemas.microsoft.com/office/drawing/2014/main" id="{3F0AAF37-425A-5B18-0D8B-9BDD13B2A0E0}"/>
                </a:ext>
                <a:ext uri="{C183D7F6-B498-43B3-948B-1728B52AA6E4}">
                  <adec:decorative xmlns:adec="http://schemas.microsoft.com/office/drawing/2017/decorative" val="1"/>
                </a:ext>
              </a:extLst>
            </p:cNvPr>
            <p:cNvSpPr/>
            <p:nvPr userDrawn="1"/>
          </p:nvSpPr>
          <p:spPr>
            <a:xfrm rot="5400000">
              <a:off x="1924818" y="5617412"/>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6" name="Tåre 46">
              <a:extLst>
                <a:ext uri="{FF2B5EF4-FFF2-40B4-BE49-F238E27FC236}">
                  <a16:creationId xmlns:a16="http://schemas.microsoft.com/office/drawing/2014/main" id="{F291C4A1-14C4-669C-72C9-8DBF05DA7F66}"/>
                </a:ext>
                <a:ext uri="{C183D7F6-B498-43B3-948B-1728B52AA6E4}">
                  <adec:decorative xmlns:adec="http://schemas.microsoft.com/office/drawing/2017/decorative" val="1"/>
                </a:ext>
              </a:extLst>
            </p:cNvPr>
            <p:cNvSpPr>
              <a:spLocks noChangeAspect="1"/>
            </p:cNvSpPr>
            <p:nvPr userDrawn="1"/>
          </p:nvSpPr>
          <p:spPr>
            <a:xfrm rot="10800000">
              <a:off x="1654818" y="5346877"/>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åre 47">
              <a:extLst>
                <a:ext uri="{FF2B5EF4-FFF2-40B4-BE49-F238E27FC236}">
                  <a16:creationId xmlns:a16="http://schemas.microsoft.com/office/drawing/2014/main" id="{7839296A-2EB9-EA55-2D36-795F05767520}"/>
                </a:ext>
                <a:ext uri="{C183D7F6-B498-43B3-948B-1728B52AA6E4}">
                  <adec:decorative xmlns:adec="http://schemas.microsoft.com/office/drawing/2017/decorative" val="1"/>
                </a:ext>
              </a:extLst>
            </p:cNvPr>
            <p:cNvSpPr>
              <a:spLocks noChangeAspect="1"/>
            </p:cNvSpPr>
            <p:nvPr userDrawn="1"/>
          </p:nvSpPr>
          <p:spPr>
            <a:xfrm rot="5400000">
              <a:off x="2195287" y="5346877"/>
              <a:ext cx="539061" cy="540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8" name="Tåre 48">
              <a:extLst>
                <a:ext uri="{FF2B5EF4-FFF2-40B4-BE49-F238E27FC236}">
                  <a16:creationId xmlns:a16="http://schemas.microsoft.com/office/drawing/2014/main" id="{B9B5970B-22C3-BCD5-5C74-E7EC58F24A6F}"/>
                </a:ext>
                <a:ext uri="{C183D7F6-B498-43B3-948B-1728B52AA6E4}">
                  <adec:decorative xmlns:adec="http://schemas.microsoft.com/office/drawing/2017/decorative" val="1"/>
                </a:ext>
              </a:extLst>
            </p:cNvPr>
            <p:cNvSpPr>
              <a:spLocks noChangeAspect="1"/>
            </p:cNvSpPr>
            <p:nvPr userDrawn="1"/>
          </p:nvSpPr>
          <p:spPr>
            <a:xfrm rot="5400000">
              <a:off x="3811722" y="5887881"/>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9" name="Tåre 49">
              <a:extLst>
                <a:ext uri="{FF2B5EF4-FFF2-40B4-BE49-F238E27FC236}">
                  <a16:creationId xmlns:a16="http://schemas.microsoft.com/office/drawing/2014/main" id="{617A90E2-B542-D486-715F-238B7D632081}"/>
                </a:ext>
                <a:ext uri="{C183D7F6-B498-43B3-948B-1728B52AA6E4}">
                  <adec:decorative xmlns:adec="http://schemas.microsoft.com/office/drawing/2017/decorative" val="1"/>
                </a:ext>
              </a:extLst>
            </p:cNvPr>
            <p:cNvSpPr>
              <a:spLocks noChangeAspect="1"/>
            </p:cNvSpPr>
            <p:nvPr userDrawn="1"/>
          </p:nvSpPr>
          <p:spPr>
            <a:xfrm rot="16200000">
              <a:off x="1656153" y="4806422"/>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1" name="Tåre 7">
              <a:extLst>
                <a:ext uri="{FF2B5EF4-FFF2-40B4-BE49-F238E27FC236}">
                  <a16:creationId xmlns:a16="http://schemas.microsoft.com/office/drawing/2014/main" id="{5B5AFCE5-CC49-888A-0286-A14725CECDA8}"/>
                </a:ext>
                <a:ext uri="{C183D7F6-B498-43B3-948B-1728B52AA6E4}">
                  <adec:decorative xmlns:adec="http://schemas.microsoft.com/office/drawing/2017/decorative" val="1"/>
                </a:ext>
              </a:extLst>
            </p:cNvPr>
            <p:cNvSpPr>
              <a:spLocks noChangeAspect="1"/>
            </p:cNvSpPr>
            <p:nvPr userDrawn="1"/>
          </p:nvSpPr>
          <p:spPr>
            <a:xfrm rot="10800000">
              <a:off x="576072" y="5347412"/>
              <a:ext cx="1080000" cy="108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5" name="Gruppe 4">
            <a:extLst>
              <a:ext uri="{FF2B5EF4-FFF2-40B4-BE49-F238E27FC236}">
                <a16:creationId xmlns:a16="http://schemas.microsoft.com/office/drawing/2014/main" id="{650A7C64-230C-9DB3-D8E0-2DB68A4D4DBC}"/>
              </a:ext>
            </a:extLst>
          </p:cNvPr>
          <p:cNvGrpSpPr/>
          <p:nvPr userDrawn="1"/>
        </p:nvGrpSpPr>
        <p:grpSpPr>
          <a:xfrm>
            <a:off x="7829160" y="4271235"/>
            <a:ext cx="3781587" cy="2157874"/>
            <a:chOff x="7826184" y="4271235"/>
            <a:chExt cx="3781587" cy="2157874"/>
          </a:xfrm>
        </p:grpSpPr>
        <p:sp>
          <p:nvSpPr>
            <p:cNvPr id="23" name="Rectangle 8">
              <a:extLst>
                <a:ext uri="{FF2B5EF4-FFF2-40B4-BE49-F238E27FC236}">
                  <a16:creationId xmlns:a16="http://schemas.microsoft.com/office/drawing/2014/main" id="{5801246F-ED3B-19CA-D43B-44A7552071B1}"/>
                </a:ext>
                <a:ext uri="{C183D7F6-B498-43B3-948B-1728B52AA6E4}">
                  <adec:decorative xmlns:adec="http://schemas.microsoft.com/office/drawing/2017/decorative" val="1"/>
                </a:ext>
              </a:extLst>
            </p:cNvPr>
            <p:cNvSpPr>
              <a:spLocks noChangeAspect="1"/>
            </p:cNvSpPr>
            <p:nvPr userDrawn="1"/>
          </p:nvSpPr>
          <p:spPr>
            <a:xfrm>
              <a:off x="9986525" y="5349734"/>
              <a:ext cx="540000" cy="538485"/>
            </a:xfrm>
            <a:prstGeom prst="rect">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8">
              <a:extLst>
                <a:ext uri="{FF2B5EF4-FFF2-40B4-BE49-F238E27FC236}">
                  <a16:creationId xmlns:a16="http://schemas.microsoft.com/office/drawing/2014/main" id="{630261B4-12AE-BDA4-4C76-403089144514}"/>
                </a:ext>
                <a:ext uri="{C183D7F6-B498-43B3-948B-1728B52AA6E4}">
                  <adec:decorative xmlns:adec="http://schemas.microsoft.com/office/drawing/2017/decorative" val="1"/>
                </a:ext>
              </a:extLst>
            </p:cNvPr>
            <p:cNvSpPr>
              <a:spLocks noChangeAspect="1"/>
            </p:cNvSpPr>
            <p:nvPr userDrawn="1"/>
          </p:nvSpPr>
          <p:spPr>
            <a:xfrm>
              <a:off x="9447540" y="5888243"/>
              <a:ext cx="540000" cy="538485"/>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Oval 17">
              <a:extLst>
                <a:ext uri="{FF2B5EF4-FFF2-40B4-BE49-F238E27FC236}">
                  <a16:creationId xmlns:a16="http://schemas.microsoft.com/office/drawing/2014/main" id="{CB65FAFF-DAA4-B262-B4F0-93B9F34C9D8A}"/>
                </a:ext>
                <a:ext uri="{C183D7F6-B498-43B3-948B-1728B52AA6E4}">
                  <adec:decorative xmlns:adec="http://schemas.microsoft.com/office/drawing/2017/decorative" val="1"/>
                </a:ext>
              </a:extLst>
            </p:cNvPr>
            <p:cNvSpPr/>
            <p:nvPr userDrawn="1"/>
          </p:nvSpPr>
          <p:spPr>
            <a:xfrm>
              <a:off x="9988438" y="5888870"/>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26" name="Oval 16">
              <a:extLst>
                <a:ext uri="{FF2B5EF4-FFF2-40B4-BE49-F238E27FC236}">
                  <a16:creationId xmlns:a16="http://schemas.microsoft.com/office/drawing/2014/main" id="{D01896F7-8AA0-1EF5-2C83-2AFEA8FDFFFA}"/>
                </a:ext>
                <a:ext uri="{C183D7F6-B498-43B3-948B-1728B52AA6E4}">
                  <adec:decorative xmlns:adec="http://schemas.microsoft.com/office/drawing/2017/decorative" val="1"/>
                </a:ext>
              </a:extLst>
            </p:cNvPr>
            <p:cNvSpPr/>
            <p:nvPr userDrawn="1"/>
          </p:nvSpPr>
          <p:spPr>
            <a:xfrm>
              <a:off x="9446360" y="5349734"/>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27" name="Freeform 3">
              <a:extLst>
                <a:ext uri="{FF2B5EF4-FFF2-40B4-BE49-F238E27FC236}">
                  <a16:creationId xmlns:a16="http://schemas.microsoft.com/office/drawing/2014/main" id="{FF9F5F2B-039B-E5C8-A2B0-B2103E95C905}"/>
                </a:ext>
                <a:ext uri="{C183D7F6-B498-43B3-948B-1728B52AA6E4}">
                  <adec:decorative xmlns:adec="http://schemas.microsoft.com/office/drawing/2017/decorative" val="1"/>
                </a:ext>
              </a:extLst>
            </p:cNvPr>
            <p:cNvSpPr/>
            <p:nvPr userDrawn="1"/>
          </p:nvSpPr>
          <p:spPr>
            <a:xfrm rot="5400000">
              <a:off x="8635383" y="561878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8" name="Oval 17">
              <a:extLst>
                <a:ext uri="{FF2B5EF4-FFF2-40B4-BE49-F238E27FC236}">
                  <a16:creationId xmlns:a16="http://schemas.microsoft.com/office/drawing/2014/main" id="{8470BA3C-EDD7-EBB2-8E35-3D4C54FA6B9D}"/>
                </a:ext>
                <a:ext uri="{C183D7F6-B498-43B3-948B-1728B52AA6E4}">
                  <adec:decorative xmlns:adec="http://schemas.microsoft.com/office/drawing/2017/decorative" val="1"/>
                </a:ext>
              </a:extLst>
            </p:cNvPr>
            <p:cNvSpPr/>
            <p:nvPr userDrawn="1"/>
          </p:nvSpPr>
          <p:spPr>
            <a:xfrm>
              <a:off x="7826184" y="5889109"/>
              <a:ext cx="540000" cy="540000"/>
            </a:xfrm>
            <a:prstGeom prst="ellipse">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9" name="Tåre 50">
              <a:extLst>
                <a:ext uri="{FF2B5EF4-FFF2-40B4-BE49-F238E27FC236}">
                  <a16:creationId xmlns:a16="http://schemas.microsoft.com/office/drawing/2014/main" id="{78B480C0-D682-CB2E-4E5D-B8D5619F3A16}"/>
                </a:ext>
              </a:extLst>
            </p:cNvPr>
            <p:cNvSpPr>
              <a:spLocks noChangeAspect="1"/>
            </p:cNvSpPr>
            <p:nvPr userDrawn="1"/>
          </p:nvSpPr>
          <p:spPr>
            <a:xfrm rot="10800000">
              <a:off x="10527498" y="5889108"/>
              <a:ext cx="539061" cy="540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0" name="Tåre 51">
              <a:extLst>
                <a:ext uri="{FF2B5EF4-FFF2-40B4-BE49-F238E27FC236}">
                  <a16:creationId xmlns:a16="http://schemas.microsoft.com/office/drawing/2014/main" id="{345E975C-6273-BDDD-4561-FBCD51E44ED8}"/>
                </a:ext>
              </a:extLst>
            </p:cNvPr>
            <p:cNvSpPr>
              <a:spLocks noChangeAspect="1"/>
            </p:cNvSpPr>
            <p:nvPr userDrawn="1"/>
          </p:nvSpPr>
          <p:spPr>
            <a:xfrm rot="5400000">
              <a:off x="11065859" y="5887197"/>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1" name="Tåre 52">
              <a:extLst>
                <a:ext uri="{FF2B5EF4-FFF2-40B4-BE49-F238E27FC236}">
                  <a16:creationId xmlns:a16="http://schemas.microsoft.com/office/drawing/2014/main" id="{7A4283BA-968E-7B6F-435A-54DC989C3E68}"/>
                </a:ext>
              </a:extLst>
            </p:cNvPr>
            <p:cNvSpPr>
              <a:spLocks noChangeAspect="1"/>
            </p:cNvSpPr>
            <p:nvPr userDrawn="1"/>
          </p:nvSpPr>
          <p:spPr>
            <a:xfrm rot="16200000">
              <a:off x="10528208" y="5349265"/>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åre 53">
              <a:extLst>
                <a:ext uri="{FF2B5EF4-FFF2-40B4-BE49-F238E27FC236}">
                  <a16:creationId xmlns:a16="http://schemas.microsoft.com/office/drawing/2014/main" id="{2F494D21-3C7E-8A77-497F-B310D63F053B}"/>
                </a:ext>
              </a:extLst>
            </p:cNvPr>
            <p:cNvSpPr>
              <a:spLocks noChangeAspect="1"/>
            </p:cNvSpPr>
            <p:nvPr userDrawn="1"/>
          </p:nvSpPr>
          <p:spPr>
            <a:xfrm>
              <a:off x="11068710" y="5349239"/>
              <a:ext cx="539061" cy="540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Tåre 54">
              <a:extLst>
                <a:ext uri="{FF2B5EF4-FFF2-40B4-BE49-F238E27FC236}">
                  <a16:creationId xmlns:a16="http://schemas.microsoft.com/office/drawing/2014/main" id="{D425ED53-D44E-1A2E-D137-750EF22F16EC}"/>
                </a:ext>
              </a:extLst>
            </p:cNvPr>
            <p:cNvSpPr>
              <a:spLocks noChangeAspect="1"/>
            </p:cNvSpPr>
            <p:nvPr userDrawn="1"/>
          </p:nvSpPr>
          <p:spPr>
            <a:xfrm rot="10800000">
              <a:off x="8365383" y="5349734"/>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4" name="Tåre 55">
              <a:extLst>
                <a:ext uri="{FF2B5EF4-FFF2-40B4-BE49-F238E27FC236}">
                  <a16:creationId xmlns:a16="http://schemas.microsoft.com/office/drawing/2014/main" id="{6E527FF1-F595-BBFB-A80E-EADDEE880429}"/>
                </a:ext>
              </a:extLst>
            </p:cNvPr>
            <p:cNvSpPr>
              <a:spLocks noChangeAspect="1"/>
            </p:cNvSpPr>
            <p:nvPr userDrawn="1"/>
          </p:nvSpPr>
          <p:spPr>
            <a:xfrm rot="5400000">
              <a:off x="8905852" y="5349033"/>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Tåre 7">
              <a:extLst>
                <a:ext uri="{FF2B5EF4-FFF2-40B4-BE49-F238E27FC236}">
                  <a16:creationId xmlns:a16="http://schemas.microsoft.com/office/drawing/2014/main" id="{7324ACA8-FD01-83D0-0864-47276C50D8F1}"/>
                </a:ext>
              </a:extLst>
            </p:cNvPr>
            <p:cNvSpPr>
              <a:spLocks noChangeAspect="1"/>
            </p:cNvSpPr>
            <p:nvPr userDrawn="1"/>
          </p:nvSpPr>
          <p:spPr>
            <a:xfrm rot="5400000">
              <a:off x="10527771" y="4271235"/>
              <a:ext cx="1080000" cy="108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Tree>
    <p:extLst>
      <p:ext uri="{BB962C8B-B14F-4D97-AF65-F5344CB8AC3E}">
        <p14:creationId xmlns:p14="http://schemas.microsoft.com/office/powerpoint/2010/main" val="184047510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ausebilde">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24C4092-E135-D711-25C7-83096E163094}"/>
              </a:ext>
            </a:extLst>
          </p:cNvPr>
          <p:cNvSpPr>
            <a:spLocks noGrp="1"/>
          </p:cNvSpPr>
          <p:nvPr>
            <p:ph type="title" hasCustomPrompt="1"/>
          </p:nvPr>
        </p:nvSpPr>
        <p:spPr>
          <a:xfrm>
            <a:off x="6096000" y="512415"/>
            <a:ext cx="5240399" cy="384721"/>
          </a:xfrm>
        </p:spPr>
        <p:txBody>
          <a:bodyPr anchor="t" anchorCtr="0">
            <a:noAutofit/>
          </a:bodyPr>
          <a:lstStyle>
            <a:lvl1pPr algn="r">
              <a:defRPr sz="2500"/>
            </a:lvl1pPr>
          </a:lstStyle>
          <a:p>
            <a:r>
              <a:rPr lang="nb-NO" dirty="0"/>
              <a:t>Pause til 00:00</a:t>
            </a:r>
          </a:p>
        </p:txBody>
      </p:sp>
      <p:sp>
        <p:nvSpPr>
          <p:cNvPr id="8" name="Plassholder for bilde 1">
            <a:extLst>
              <a:ext uri="{FF2B5EF4-FFF2-40B4-BE49-F238E27FC236}">
                <a16:creationId xmlns:a16="http://schemas.microsoft.com/office/drawing/2014/main" id="{9A37DB59-7552-2365-D556-B72C17205424}"/>
              </a:ext>
            </a:extLst>
          </p:cNvPr>
          <p:cNvSpPr>
            <a:spLocks noGrp="1"/>
          </p:cNvSpPr>
          <p:nvPr>
            <p:ph type="pic" sz="quarter" idx="16" hasCustomPrompt="1"/>
          </p:nvPr>
        </p:nvSpPr>
        <p:spPr>
          <a:xfrm>
            <a:off x="855652" y="1001486"/>
            <a:ext cx="10480693" cy="5242903"/>
          </a:xfrm>
        </p:spPr>
        <p:txBody>
          <a:bodyPr/>
          <a:lstStyle>
            <a:lvl1pPr marL="0" indent="0" algn="ctr">
              <a:buNone/>
              <a:defRPr sz="1800"/>
            </a:lvl1pPr>
          </a:lstStyle>
          <a:p>
            <a:r>
              <a:rPr lang="nb-NO" dirty="0"/>
              <a:t>Klikk på ikonet for å sette inn bilde</a:t>
            </a:r>
          </a:p>
        </p:txBody>
      </p:sp>
      <p:sp>
        <p:nvSpPr>
          <p:cNvPr id="10" name="maske over symbol">
            <a:extLst>
              <a:ext uri="{FF2B5EF4-FFF2-40B4-BE49-F238E27FC236}">
                <a16:creationId xmlns:a16="http://schemas.microsoft.com/office/drawing/2014/main" id="{8DA38962-B34A-7C2C-E110-91C1C892272D}"/>
              </a:ext>
              <a:ext uri="{C183D7F6-B498-43B3-948B-1728B52AA6E4}">
                <adec:decorative xmlns:adec="http://schemas.microsoft.com/office/drawing/2017/decorative" val="1"/>
              </a:ext>
            </a:extLst>
          </p:cNvPr>
          <p:cNvSpPr/>
          <p:nvPr userDrawn="1"/>
        </p:nvSpPr>
        <p:spPr>
          <a:xfrm>
            <a:off x="11381317" y="287868"/>
            <a:ext cx="611716" cy="62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ekst 6">
            <a:extLst>
              <a:ext uri="{FF2B5EF4-FFF2-40B4-BE49-F238E27FC236}">
                <a16:creationId xmlns:a16="http://schemas.microsoft.com/office/drawing/2014/main" id="{325171C7-FF3B-8B6C-F825-C396860288B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5" name="Graphic 4" descr="Færder videregående skole logo">
            <a:extLst>
              <a:ext uri="{FF2B5EF4-FFF2-40B4-BE49-F238E27FC236}">
                <a16:creationId xmlns:a16="http://schemas.microsoft.com/office/drawing/2014/main" id="{4A3E3FD9-034B-A6CD-B77D-6CD0685BD44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81800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1">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E2840E63-141E-3B8A-879F-065A885DD561}"/>
              </a:ext>
              <a:ext uri="{C183D7F6-B498-43B3-948B-1728B52AA6E4}">
                <adec:decorative xmlns:adec="http://schemas.microsoft.com/office/drawing/2017/decorative" val="1"/>
              </a:ext>
            </a:extLst>
          </p:cNvPr>
          <p:cNvSpPr/>
          <p:nvPr userDrawn="1"/>
        </p:nvSpPr>
        <p:spPr>
          <a:xfrm>
            <a:off x="336883" y="1025768"/>
            <a:ext cx="5969757"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FC2DC358-FC57-E5B4-7A61-5BCC4D8FAD18}"/>
              </a:ext>
            </a:extLst>
          </p:cNvPr>
          <p:cNvSpPr>
            <a:spLocks noGrp="1"/>
          </p:cNvSpPr>
          <p:nvPr>
            <p:ph type="body" sz="quarter" idx="23" hasCustomPrompt="1"/>
          </p:nvPr>
        </p:nvSpPr>
        <p:spPr>
          <a:xfrm>
            <a:off x="855652" y="3991624"/>
            <a:ext cx="5055029" cy="692150"/>
          </a:xfrm>
        </p:spPr>
        <p:txBody>
          <a:bodyPr/>
          <a:lstStyle>
            <a:lvl1pPr marL="0" indent="0">
              <a:buNone/>
              <a:defRPr sz="2000"/>
            </a:lvl1pPr>
          </a:lstStyle>
          <a:p>
            <a:pPr lvl="0"/>
            <a:r>
              <a:rPr lang="nb-NO" dirty="0"/>
              <a:t>Her kan det være en undertittel ved behov</a:t>
            </a:r>
          </a:p>
        </p:txBody>
      </p:sp>
      <p:sp>
        <p:nvSpPr>
          <p:cNvPr id="8" name="Plassholder for bilde 11">
            <a:extLst>
              <a:ext uri="{FF2B5EF4-FFF2-40B4-BE49-F238E27FC236}">
                <a16:creationId xmlns:a16="http://schemas.microsoft.com/office/drawing/2014/main" id="{86D10D41-8134-8ADF-305D-DD2D6D1897E7}"/>
              </a:ext>
            </a:extLst>
          </p:cNvPr>
          <p:cNvSpPr>
            <a:spLocks noGrp="1"/>
          </p:cNvSpPr>
          <p:nvPr>
            <p:ph type="pic" sz="quarter" idx="16"/>
          </p:nvPr>
        </p:nvSpPr>
        <p:spPr>
          <a:xfrm>
            <a:off x="6306640" y="1025768"/>
            <a:ext cx="5544000" cy="5544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0" name="Plassholder for tekst 3">
            <a:extLst>
              <a:ext uri="{FF2B5EF4-FFF2-40B4-BE49-F238E27FC236}">
                <a16:creationId xmlns:a16="http://schemas.microsoft.com/office/drawing/2014/main" id="{3DCF646B-B6D9-DF15-629A-C1F6027CB4B1}"/>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tekst 6">
            <a:extLst>
              <a:ext uri="{FF2B5EF4-FFF2-40B4-BE49-F238E27FC236}">
                <a16:creationId xmlns:a16="http://schemas.microsoft.com/office/drawing/2014/main" id="{94110535-FAEF-7269-FC00-E47FDBA778D6}"/>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3" name="Graphic 2" descr="Færder videregående skole logo">
            <a:extLst>
              <a:ext uri="{FF2B5EF4-FFF2-40B4-BE49-F238E27FC236}">
                <a16:creationId xmlns:a16="http://schemas.microsoft.com/office/drawing/2014/main" id="{5F087FBD-37D2-EB96-0388-AE762345B38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21749986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udskap med grafikk/2 bilder">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34C0D2-A193-6E41-3E94-CD8BB1DAFD6F}"/>
              </a:ext>
              <a:ext uri="{C183D7F6-B498-43B3-948B-1728B52AA6E4}">
                <adec:decorative xmlns:adec="http://schemas.microsoft.com/office/drawing/2017/decorative" val="1"/>
              </a:ext>
            </a:extLst>
          </p:cNvPr>
          <p:cNvSpPr/>
          <p:nvPr userDrawn="1"/>
        </p:nvSpPr>
        <p:spPr>
          <a:xfrm>
            <a:off x="320784" y="103163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grpSp>
        <p:nvGrpSpPr>
          <p:cNvPr id="14" name="Group 14">
            <a:extLst>
              <a:ext uri="{FF2B5EF4-FFF2-40B4-BE49-F238E27FC236}">
                <a16:creationId xmlns:a16="http://schemas.microsoft.com/office/drawing/2014/main" id="{713B5161-D55E-7961-384A-E29F1065E933}"/>
              </a:ext>
              <a:ext uri="{C183D7F6-B498-43B3-948B-1728B52AA6E4}">
                <adec:decorative xmlns:adec="http://schemas.microsoft.com/office/drawing/2017/decorative" val="1"/>
              </a:ext>
            </a:extLst>
          </p:cNvPr>
          <p:cNvGrpSpPr/>
          <p:nvPr userDrawn="1"/>
        </p:nvGrpSpPr>
        <p:grpSpPr>
          <a:xfrm>
            <a:off x="320784" y="1031638"/>
            <a:ext cx="5544000" cy="5544000"/>
            <a:chOff x="320784" y="1031638"/>
            <a:chExt cx="5544000" cy="5544000"/>
          </a:xfrm>
        </p:grpSpPr>
        <p:sp>
          <p:nvSpPr>
            <p:cNvPr id="5" name="Rectangle 7">
              <a:extLst>
                <a:ext uri="{FF2B5EF4-FFF2-40B4-BE49-F238E27FC236}">
                  <a16:creationId xmlns:a16="http://schemas.microsoft.com/office/drawing/2014/main" id="{46A8C6F4-0DC3-627A-5BAB-A4ABDFC70924}"/>
                </a:ext>
                <a:ext uri="{C183D7F6-B498-43B3-948B-1728B52AA6E4}">
                  <adec:decorative xmlns:adec="http://schemas.microsoft.com/office/drawing/2017/decorative" val="1"/>
                </a:ext>
              </a:extLst>
            </p:cNvPr>
            <p:cNvSpPr>
              <a:spLocks noChangeAspect="1"/>
            </p:cNvSpPr>
            <p:nvPr userDrawn="1"/>
          </p:nvSpPr>
          <p:spPr>
            <a:xfrm>
              <a:off x="3092784" y="1031638"/>
              <a:ext cx="2772000" cy="27720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Rectangle 7">
              <a:extLst>
                <a:ext uri="{FF2B5EF4-FFF2-40B4-BE49-F238E27FC236}">
                  <a16:creationId xmlns:a16="http://schemas.microsoft.com/office/drawing/2014/main" id="{CC6EF88F-48F7-70B1-8C5B-BECFC6ED0CF1}"/>
                </a:ext>
                <a:ext uri="{C183D7F6-B498-43B3-948B-1728B52AA6E4}">
                  <adec:decorative xmlns:adec="http://schemas.microsoft.com/office/drawing/2017/decorative" val="1"/>
                </a:ext>
              </a:extLst>
            </p:cNvPr>
            <p:cNvSpPr>
              <a:spLocks noChangeAspect="1"/>
            </p:cNvSpPr>
            <p:nvPr userDrawn="1"/>
          </p:nvSpPr>
          <p:spPr>
            <a:xfrm>
              <a:off x="320784" y="3803638"/>
              <a:ext cx="2772000" cy="2772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7">
              <a:extLst>
                <a:ext uri="{FF2B5EF4-FFF2-40B4-BE49-F238E27FC236}">
                  <a16:creationId xmlns:a16="http://schemas.microsoft.com/office/drawing/2014/main" id="{C756EFC4-184C-7369-1514-0A063E87377E}"/>
                </a:ext>
                <a:ext uri="{C183D7F6-B498-43B3-948B-1728B52AA6E4}">
                  <adec:decorative xmlns:adec="http://schemas.microsoft.com/office/drawing/2017/decorative" val="1"/>
                </a:ext>
              </a:extLst>
            </p:cNvPr>
            <p:cNvSpPr>
              <a:spLocks noChangeAspect="1"/>
            </p:cNvSpPr>
            <p:nvPr userDrawn="1"/>
          </p:nvSpPr>
          <p:spPr>
            <a:xfrm rot="16200000">
              <a:off x="320784" y="1031638"/>
              <a:ext cx="2772000" cy="2772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åre 12">
              <a:extLst>
                <a:ext uri="{FF2B5EF4-FFF2-40B4-BE49-F238E27FC236}">
                  <a16:creationId xmlns:a16="http://schemas.microsoft.com/office/drawing/2014/main" id="{820532BC-E0C8-85E3-A5EE-0656555B7F72}"/>
                </a:ext>
                <a:ext uri="{C183D7F6-B498-43B3-948B-1728B52AA6E4}">
                  <adec:decorative xmlns:adec="http://schemas.microsoft.com/office/drawing/2017/decorative" val="1"/>
                </a:ext>
              </a:extLst>
            </p:cNvPr>
            <p:cNvSpPr>
              <a:spLocks noChangeAspect="1"/>
            </p:cNvSpPr>
            <p:nvPr userDrawn="1"/>
          </p:nvSpPr>
          <p:spPr>
            <a:xfrm rot="5400000">
              <a:off x="3092784" y="3803638"/>
              <a:ext cx="2772000" cy="2772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
        <p:nvSpPr>
          <p:cNvPr id="12" name="Tittel 1">
            <a:extLst>
              <a:ext uri="{FF2B5EF4-FFF2-40B4-BE49-F238E27FC236}">
                <a16:creationId xmlns:a16="http://schemas.microsoft.com/office/drawing/2014/main" id="{136E024F-B36E-E081-C98E-707EAD575B1A}"/>
              </a:ext>
            </a:extLst>
          </p:cNvPr>
          <p:cNvSpPr>
            <a:spLocks noGrp="1"/>
          </p:cNvSpPr>
          <p:nvPr userDrawn="1">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bilde 11">
            <a:extLst>
              <a:ext uri="{FF2B5EF4-FFF2-40B4-BE49-F238E27FC236}">
                <a16:creationId xmlns:a16="http://schemas.microsoft.com/office/drawing/2014/main" id="{685EF75C-2328-7A49-D71B-8FB78B9F8307}"/>
              </a:ext>
            </a:extLst>
          </p:cNvPr>
          <p:cNvSpPr>
            <a:spLocks noGrp="1" noChangeAspect="1"/>
          </p:cNvSpPr>
          <p:nvPr userDrawn="1">
            <p:ph type="pic" sz="quarter" idx="16"/>
          </p:nvPr>
        </p:nvSpPr>
        <p:spPr>
          <a:xfrm>
            <a:off x="3093192" y="1031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0" name="Plassholder for bilde 11">
            <a:extLst>
              <a:ext uri="{FF2B5EF4-FFF2-40B4-BE49-F238E27FC236}">
                <a16:creationId xmlns:a16="http://schemas.microsoft.com/office/drawing/2014/main" id="{93D7447B-B070-BBD3-1EC8-02ED14B28421}"/>
              </a:ext>
            </a:extLst>
          </p:cNvPr>
          <p:cNvSpPr>
            <a:spLocks noGrp="1" noChangeAspect="1"/>
          </p:cNvSpPr>
          <p:nvPr userDrawn="1">
            <p:ph type="pic" sz="quarter" idx="26"/>
          </p:nvPr>
        </p:nvSpPr>
        <p:spPr>
          <a:xfrm>
            <a:off x="320628" y="3803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8448CF62-475E-60E9-928C-735F29E280A4}"/>
              </a:ext>
            </a:extLst>
          </p:cNvPr>
          <p:cNvSpPr>
            <a:spLocks noGrp="1"/>
          </p:cNvSpPr>
          <p:nvPr userDrawn="1">
            <p:ph type="body" sz="quarter" idx="25" hasCustomPrompt="1"/>
          </p:nvPr>
        </p:nvSpPr>
        <p:spPr>
          <a:xfrm>
            <a:off x="332409" y="6603529"/>
            <a:ext cx="11518232" cy="11502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Plassholder for tekst 13">
            <a:extLst>
              <a:ext uri="{FF2B5EF4-FFF2-40B4-BE49-F238E27FC236}">
                <a16:creationId xmlns:a16="http://schemas.microsoft.com/office/drawing/2014/main" id="{E1271B20-F563-0911-B4EF-E60F3BCECB9A}"/>
              </a:ext>
            </a:extLst>
          </p:cNvPr>
          <p:cNvSpPr>
            <a:spLocks noGrp="1"/>
          </p:cNvSpPr>
          <p:nvPr userDrawn="1">
            <p:ph type="body" sz="quarter" idx="27" hasCustomPrompt="1"/>
          </p:nvPr>
        </p:nvSpPr>
        <p:spPr>
          <a:xfrm>
            <a:off x="6652260" y="1880742"/>
            <a:ext cx="4320540" cy="3845792"/>
          </a:xfrm>
        </p:spPr>
        <p:txBody>
          <a:bodyPr anchor="ctr" anchorCtr="0"/>
          <a:lstStyle>
            <a:lvl1pPr marL="0" indent="0">
              <a:buNone/>
              <a:defRPr sz="2800" b="1"/>
            </a:lvl1pPr>
          </a:lstStyle>
          <a:p>
            <a:pPr lvl="0"/>
            <a:r>
              <a:rPr lang="nb-NO" dirty="0"/>
              <a:t>Klikk for å legge inn budskap</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6" name="Symbol">
            <a:extLst>
              <a:ext uri="{FF2B5EF4-FFF2-40B4-BE49-F238E27FC236}">
                <a16:creationId xmlns:a16="http://schemas.microsoft.com/office/drawing/2014/main" id="{6585C314-4E5C-4467-154C-64243F21F6B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33200711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alender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ABDCE49F-5B01-9B9C-0092-53059581D9A9}"/>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D7823480-D548-D458-3180-E17AD38E26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982" y="2268665"/>
            <a:ext cx="3470679" cy="3470679"/>
          </a:xfrm>
          <a:prstGeom prst="rect">
            <a:avLst/>
          </a:prstGeom>
        </p:spPr>
      </p:pic>
      <p:pic>
        <p:nvPicPr>
          <p:cNvPr id="2" name="Symbol">
            <a:extLst>
              <a:ext uri="{FF2B5EF4-FFF2-40B4-BE49-F238E27FC236}">
                <a16:creationId xmlns:a16="http://schemas.microsoft.com/office/drawing/2014/main" id="{B67397FF-132E-541C-BA97-A59D8017A21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701659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iagram stolp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A2CC3980-1FAA-609F-D801-A7CEAD82F590}"/>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A94AADEB-1204-A6C1-FEE1-787F1711EAB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17ACEAF6-4DB6-BC83-DB9F-F4643B9832E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0748115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analys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47066B99-0507-A197-5EE8-3F8A54ED1192}"/>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62A6167C-EDFB-7C4C-CA36-B28A77D0EAD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E8A09FCB-8038-87B8-A283-4EA5E512F98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40830027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estikk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1AB83064-0F63-2768-6266-42F0A4E1A662}"/>
              </a:ext>
            </a:extLst>
          </p:cNvPr>
          <p:cNvSpPr>
            <a:spLocks noGrp="1"/>
          </p:cNvSpPr>
          <p:nvPr>
            <p:ph type="title" hasCustomPrompt="1"/>
          </p:nvPr>
        </p:nvSpPr>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52C638E0-7D86-C81C-4600-1C6CECA070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B4B8E6D6-3445-BD4B-43DC-77EC4359512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2184357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olitikk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ECA63EC7-6F0B-BAF9-1EE3-7AB8D27DAEB7}"/>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6D8B689A-F4CD-BD57-329A-FCF3A57CCF1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899D15D5-B5DD-488B-72D7-6118ED8DFAB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2876756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håndtrykk">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99EAC37-0238-0206-3293-0B9F15C3843F}"/>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BF0CE7F9-DF98-A5B7-6D46-1DFC87947C3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CC54F81B-D541-072C-DDDA-403DF0456C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8020612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C nettskol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22A9736-425A-AF1B-01D5-A272AF53B30B}"/>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CAC2C32D-E3BB-652D-8F6F-710B794E2A1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F3805628-EB00-F8CD-E9BE-FE206FDE86B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745732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lima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2740080-E924-C13C-11A3-D68020EA0A2C}"/>
              </a:ext>
              <a:ext uri="{C183D7F6-B498-43B3-948B-1728B52AA6E4}">
                <adec:decorative xmlns:adec="http://schemas.microsoft.com/office/drawing/2017/decorative" val="0"/>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4700680F-54B0-3CEF-BC4F-C29D901E723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B1FC8600-0FA9-CF86-EA54-6206D677A15A}"/>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2439094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estinasjon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30C3412A-E443-3266-2C28-EFB16993AD5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7EED4FBB-EDF6-EC53-ABE6-FB77594EC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95CB916D-0580-9FF6-AF51-871349EA276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4736315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2">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6D484E3C-8A1C-A884-A23A-DFB573C73B24}"/>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28BA5A49-13EB-6441-B144-F893251DBD4C}"/>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10" name="Plassholder for tekst 3">
            <a:extLst>
              <a:ext uri="{FF2B5EF4-FFF2-40B4-BE49-F238E27FC236}">
                <a16:creationId xmlns:a16="http://schemas.microsoft.com/office/drawing/2014/main" id="{0FCE4B46-55EB-A5F7-4DB3-9ADEA0C6EC77}"/>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Plassholder for tekst 6">
            <a:extLst>
              <a:ext uri="{FF2B5EF4-FFF2-40B4-BE49-F238E27FC236}">
                <a16:creationId xmlns:a16="http://schemas.microsoft.com/office/drawing/2014/main" id="{6A3FC62C-8FAC-97F2-4E2E-A17CE7DCC0AC}"/>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7" name="Friform 8">
            <a:extLst>
              <a:ext uri="{FF2B5EF4-FFF2-40B4-BE49-F238E27FC236}">
                <a16:creationId xmlns:a16="http://schemas.microsoft.com/office/drawing/2014/main" id="{D1043532-4862-E4B2-D460-463E334640F7}"/>
              </a:ext>
            </a:extLst>
          </p:cNvPr>
          <p:cNvSpPr>
            <a:spLocks noGrp="1" noChangeAspect="1"/>
          </p:cNvSpPr>
          <p:nvPr>
            <p:ph type="pic" sz="quarter" idx="38" hasCustomPrompt="1"/>
          </p:nvPr>
        </p:nvSpPr>
        <p:spPr>
          <a:xfrm>
            <a:off x="6311116" y="1025961"/>
            <a:ext cx="5543999" cy="5543807"/>
          </a:xfrm>
          <a:prstGeom prst="teardrop">
            <a:avLst/>
          </a:prstGeom>
          <a:solidFill>
            <a:schemeClr val="bg1">
              <a:lumMod val="75000"/>
            </a:schemeClr>
          </a:solidFill>
        </p:spPr>
        <p:txBody>
          <a:bodyPr wrap="square" lIns="144000" rIns="144000" anchor="ctr">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800"/>
            </a:lvl1pPr>
          </a:lstStyle>
          <a:p>
            <a:r>
              <a:rPr lang="nb-NO" dirty="0"/>
              <a:t>Klikk på ikonet for å sette inn bilde i formen</a:t>
            </a:r>
          </a:p>
        </p:txBody>
      </p:sp>
      <p:pic>
        <p:nvPicPr>
          <p:cNvPr id="3" name="Graphic 2" descr="Færder videregående skole logo">
            <a:extLst>
              <a:ext uri="{FF2B5EF4-FFF2-40B4-BE49-F238E27FC236}">
                <a16:creationId xmlns:a16="http://schemas.microsoft.com/office/drawing/2014/main" id="{07695860-61EB-BD00-E182-40CA12596B6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5260010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uss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A3EE5645-5A6C-F479-BEED-D83A728D8649}"/>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48CFB3F6-4A33-60C4-0AD8-A6BC451B3F2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72973" y="2255656"/>
            <a:ext cx="3496697" cy="3496697"/>
          </a:xfrm>
          <a:prstGeom prst="rect">
            <a:avLst/>
          </a:prstGeom>
        </p:spPr>
      </p:pic>
      <p:pic>
        <p:nvPicPr>
          <p:cNvPr id="2" name="Symbol">
            <a:extLst>
              <a:ext uri="{FF2B5EF4-FFF2-40B4-BE49-F238E27FC236}">
                <a16:creationId xmlns:a16="http://schemas.microsoft.com/office/drawing/2014/main" id="{19D36AA5-6A43-4EBE-739B-D14287D777BF}"/>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4869571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tannhels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E9C4710-FDB6-D1E0-053E-6E3A94DE399A}"/>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B28849AA-21FB-F285-72AC-0DD9F0983DD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27F0494C-D86B-7967-A99E-D961FDAC2E1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6636895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sjekklist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9EDB3680-F223-28CC-4BD9-7EA9FD2DC24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87A327D8-0FFA-432B-9BA6-31B6B66BE94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69A48CC0-77DA-D21A-7CDE-9DC67A76C94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0082007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valgfritt ikon ">
    <p:spTree>
      <p:nvGrpSpPr>
        <p:cNvPr id="1" name=""/>
        <p:cNvGrpSpPr/>
        <p:nvPr/>
      </p:nvGrpSpPr>
      <p:grpSpPr>
        <a:xfrm>
          <a:off x="0" y="0"/>
          <a:ext cx="0" cy="0"/>
          <a:chOff x="0" y="0"/>
          <a:chExt cx="0" cy="0"/>
        </a:xfrm>
      </p:grpSpPr>
      <p:sp>
        <p:nvSpPr>
          <p:cNvPr id="4" name="Tittel 5">
            <a:extLst>
              <a:ext uri="{FF2B5EF4-FFF2-40B4-BE49-F238E27FC236}">
                <a16:creationId xmlns:a16="http://schemas.microsoft.com/office/drawing/2014/main" id="{EFF84E5F-A065-E08F-DCC7-201FC8497943}"/>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4">
            <a:extLst>
              <a:ext uri="{FF2B5EF4-FFF2-40B4-BE49-F238E27FC236}">
                <a16:creationId xmlns:a16="http://schemas.microsoft.com/office/drawing/2014/main" id="{63FA54D4-93DF-1A9D-0CC4-5616E8000F73}"/>
              </a:ext>
            </a:extLst>
          </p:cNvPr>
          <p:cNvSpPr>
            <a:spLocks noGrp="1" noChangeAspect="1"/>
          </p:cNvSpPr>
          <p:nvPr>
            <p:ph type="pic" sz="quarter" idx="32" hasCustomPrompt="1"/>
          </p:nvPr>
        </p:nvSpPr>
        <p:spPr>
          <a:xfrm>
            <a:off x="6477001" y="1755745"/>
            <a:ext cx="4488644" cy="4488644"/>
          </a:xfrm>
          <a:prstGeom prst="ellipse">
            <a:avLst/>
          </a:prstGeom>
          <a:solidFill>
            <a:schemeClr val="tx2">
              <a:lumMod val="20000"/>
              <a:lumOff val="80000"/>
            </a:schemeClr>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2" name="Rectangle 5">
            <a:extLst>
              <a:ext uri="{FF2B5EF4-FFF2-40B4-BE49-F238E27FC236}">
                <a16:creationId xmlns:a16="http://schemas.microsoft.com/office/drawing/2014/main" id="{254C3C88-8829-CF5E-EF60-704EB0DB203E}"/>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ekstSylinder 6">
            <a:extLst>
              <a:ext uri="{FF2B5EF4-FFF2-40B4-BE49-F238E27FC236}">
                <a16:creationId xmlns:a16="http://schemas.microsoft.com/office/drawing/2014/main" id="{97B9FE93-8760-2263-292D-8ED895069B51}"/>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8" name="Picture 10" descr="Skjermdump med oversikt over noen av ikonsidene i malen">
            <a:extLst>
              <a:ext uri="{FF2B5EF4-FFF2-40B4-BE49-F238E27FC236}">
                <a16:creationId xmlns:a16="http://schemas.microsoft.com/office/drawing/2014/main" id="{8ACC4544-0508-98D5-02F6-1B7FD80125B0}"/>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pic>
        <p:nvPicPr>
          <p:cNvPr id="10" name="Symbol">
            <a:extLst>
              <a:ext uri="{FF2B5EF4-FFF2-40B4-BE49-F238E27FC236}">
                <a16:creationId xmlns:a16="http://schemas.microsoft.com/office/drawing/2014/main" id="{9B7946B8-5F69-459B-17E7-02131AFC6E21}"/>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6057632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Kun tekst 1">
    <p:spTree>
      <p:nvGrpSpPr>
        <p:cNvPr id="1" name=""/>
        <p:cNvGrpSpPr/>
        <p:nvPr/>
      </p:nvGrpSpPr>
      <p:grpSpPr>
        <a:xfrm>
          <a:off x="0" y="0"/>
          <a:ext cx="0" cy="0"/>
          <a:chOff x="0" y="0"/>
          <a:chExt cx="0" cy="0"/>
        </a:xfrm>
      </p:grpSpPr>
      <p:sp>
        <p:nvSpPr>
          <p:cNvPr id="14" name="Rectangle 79">
            <a:extLst>
              <a:ext uri="{FF2B5EF4-FFF2-40B4-BE49-F238E27FC236}">
                <a16:creationId xmlns:a16="http://schemas.microsoft.com/office/drawing/2014/main" id="{DB82988C-3637-18CC-6020-135E6C77DA69}"/>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2" name="Plassholder for tekst 3">
            <a:extLst>
              <a:ext uri="{FF2B5EF4-FFF2-40B4-BE49-F238E27FC236}">
                <a16:creationId xmlns:a16="http://schemas.microsoft.com/office/drawing/2014/main" id="{7771771C-2AC4-132D-DF39-6D5F713C6014}"/>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a:t>Navn, dato, sted</a:t>
            </a:r>
          </a:p>
        </p:txBody>
      </p:sp>
      <p:sp>
        <p:nvSpPr>
          <p:cNvPr id="6" name="Oval 2">
            <a:extLst>
              <a:ext uri="{FF2B5EF4-FFF2-40B4-BE49-F238E27FC236}">
                <a16:creationId xmlns:a16="http://schemas.microsoft.com/office/drawing/2014/main" id="{7DD0E84F-635B-3305-0FA2-230AE81DD730}"/>
              </a:ext>
              <a:ext uri="{C183D7F6-B498-43B3-948B-1728B52AA6E4}">
                <adec:decorative xmlns:adec="http://schemas.microsoft.com/office/drawing/2017/decorative" val="1"/>
              </a:ext>
            </a:extLst>
          </p:cNvPr>
          <p:cNvSpPr>
            <a:spLocks/>
          </p:cNvSpPr>
          <p:nvPr userDrawn="1"/>
        </p:nvSpPr>
        <p:spPr>
          <a:xfrm>
            <a:off x="10008315" y="4722968"/>
            <a:ext cx="1846800" cy="1846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7" name="Rectangle 9">
            <a:extLst>
              <a:ext uri="{FF2B5EF4-FFF2-40B4-BE49-F238E27FC236}">
                <a16:creationId xmlns:a16="http://schemas.microsoft.com/office/drawing/2014/main" id="{2D188B16-C363-997F-1796-3FF0CFA46339}"/>
              </a:ext>
              <a:ext uri="{C183D7F6-B498-43B3-948B-1728B52AA6E4}">
                <adec:decorative xmlns:adec="http://schemas.microsoft.com/office/drawing/2017/decorative" val="1"/>
              </a:ext>
            </a:extLst>
          </p:cNvPr>
          <p:cNvSpPr>
            <a:spLocks/>
          </p:cNvSpPr>
          <p:nvPr userDrawn="1"/>
        </p:nvSpPr>
        <p:spPr>
          <a:xfrm>
            <a:off x="8159717" y="4722968"/>
            <a:ext cx="1846800" cy="1846800"/>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12">
            <a:extLst>
              <a:ext uri="{FF2B5EF4-FFF2-40B4-BE49-F238E27FC236}">
                <a16:creationId xmlns:a16="http://schemas.microsoft.com/office/drawing/2014/main" id="{0C1016E8-7745-79A9-2E07-F10D82AD6CB3}"/>
              </a:ext>
              <a:ext uri="{C183D7F6-B498-43B3-948B-1728B52AA6E4}">
                <adec:decorative xmlns:adec="http://schemas.microsoft.com/office/drawing/2017/decorative" val="1"/>
              </a:ext>
            </a:extLst>
          </p:cNvPr>
          <p:cNvSpPr>
            <a:spLocks noChangeAspect="1"/>
          </p:cNvSpPr>
          <p:nvPr userDrawn="1"/>
        </p:nvSpPr>
        <p:spPr>
          <a:xfrm rot="10800000">
            <a:off x="8157917" y="1025768"/>
            <a:ext cx="3697200" cy="3697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 name="Graphic 2" descr="Færder videregående skole logo">
            <a:extLst>
              <a:ext uri="{FF2B5EF4-FFF2-40B4-BE49-F238E27FC236}">
                <a16:creationId xmlns:a16="http://schemas.microsoft.com/office/drawing/2014/main" id="{3FA147D4-68CE-CC20-3488-1B3562A8B35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21766383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Forside - Kun tekst 2">
    <p:spTree>
      <p:nvGrpSpPr>
        <p:cNvPr id="1" name=""/>
        <p:cNvGrpSpPr/>
        <p:nvPr/>
      </p:nvGrpSpPr>
      <p:grpSpPr>
        <a:xfrm>
          <a:off x="0" y="0"/>
          <a:ext cx="0" cy="0"/>
          <a:chOff x="0" y="0"/>
          <a:chExt cx="0" cy="0"/>
        </a:xfrm>
      </p:grpSpPr>
      <p:sp>
        <p:nvSpPr>
          <p:cNvPr id="31" name="Rectangle 79">
            <a:extLst>
              <a:ext uri="{FF2B5EF4-FFF2-40B4-BE49-F238E27FC236}">
                <a16:creationId xmlns:a16="http://schemas.microsoft.com/office/drawing/2014/main" id="{8D07BEB7-E05D-58A1-CDAD-1B5E4269C2B2}"/>
              </a:ext>
              <a:ext uri="{C183D7F6-B498-43B3-948B-1728B52AA6E4}">
                <adec:decorative xmlns:adec="http://schemas.microsoft.com/office/drawing/2017/decorative" val="1"/>
              </a:ext>
            </a:extLst>
          </p:cNvPr>
          <p:cNvSpPr/>
          <p:nvPr userDrawn="1"/>
        </p:nvSpPr>
        <p:spPr>
          <a:xfrm>
            <a:off x="336883" y="1024990"/>
            <a:ext cx="11518232"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D964E684-3D5F-10E9-94E1-4FA00E7677CA}"/>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6" name="Plassholder for tekst 3">
            <a:extLst>
              <a:ext uri="{FF2B5EF4-FFF2-40B4-BE49-F238E27FC236}">
                <a16:creationId xmlns:a16="http://schemas.microsoft.com/office/drawing/2014/main" id="{D5923CD8-11EC-B49C-AD2C-538D51AD1C66}"/>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5" name="Plassholder for tekst 3">
            <a:extLst>
              <a:ext uri="{FF2B5EF4-FFF2-40B4-BE49-F238E27FC236}">
                <a16:creationId xmlns:a16="http://schemas.microsoft.com/office/drawing/2014/main" id="{15342323-D7FF-2B10-CEA8-08616D6ADF6C}"/>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Freeform 24">
            <a:extLst>
              <a:ext uri="{FF2B5EF4-FFF2-40B4-BE49-F238E27FC236}">
                <a16:creationId xmlns:a16="http://schemas.microsoft.com/office/drawing/2014/main" id="{570C163E-2E78-2237-7D6D-BEF9BAAD7785}"/>
              </a:ext>
              <a:ext uri="{C183D7F6-B498-43B3-948B-1728B52AA6E4}">
                <adec:decorative xmlns:adec="http://schemas.microsoft.com/office/drawing/2017/decorative" val="1"/>
              </a:ext>
            </a:extLst>
          </p:cNvPr>
          <p:cNvSpPr/>
          <p:nvPr userDrawn="1"/>
        </p:nvSpPr>
        <p:spPr>
          <a:xfrm>
            <a:off x="8158960" y="4722968"/>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Freeform 26">
            <a:extLst>
              <a:ext uri="{FF2B5EF4-FFF2-40B4-BE49-F238E27FC236}">
                <a16:creationId xmlns:a16="http://schemas.microsoft.com/office/drawing/2014/main" id="{4DB62AD3-B126-188E-EC56-BF24713D503C}"/>
              </a:ext>
              <a:ext uri="{C183D7F6-B498-43B3-948B-1728B52AA6E4}">
                <adec:decorative xmlns:adec="http://schemas.microsoft.com/office/drawing/2017/decorative" val="1"/>
              </a:ext>
            </a:extLst>
          </p:cNvPr>
          <p:cNvSpPr/>
          <p:nvPr userDrawn="1"/>
        </p:nvSpPr>
        <p:spPr>
          <a:xfrm rot="10800000">
            <a:off x="9082512" y="4723116"/>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Rectangle 27">
            <a:extLst>
              <a:ext uri="{FF2B5EF4-FFF2-40B4-BE49-F238E27FC236}">
                <a16:creationId xmlns:a16="http://schemas.microsoft.com/office/drawing/2014/main" id="{157428F5-A8A8-6529-1E61-CF59FB04750B}"/>
              </a:ext>
              <a:ext uri="{C183D7F6-B498-43B3-948B-1728B52AA6E4}">
                <adec:decorative xmlns:adec="http://schemas.microsoft.com/office/drawing/2017/decorative" val="1"/>
              </a:ext>
            </a:extLst>
          </p:cNvPr>
          <p:cNvSpPr>
            <a:spLocks/>
          </p:cNvSpPr>
          <p:nvPr userDrawn="1"/>
        </p:nvSpPr>
        <p:spPr>
          <a:xfrm rot="16200000">
            <a:off x="10929915" y="1951426"/>
            <a:ext cx="925200" cy="925200"/>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Oval 33">
            <a:extLst>
              <a:ext uri="{FF2B5EF4-FFF2-40B4-BE49-F238E27FC236}">
                <a16:creationId xmlns:a16="http://schemas.microsoft.com/office/drawing/2014/main" id="{1721D69E-C302-3E71-F2E5-2340B6A509CB}"/>
              </a:ext>
              <a:ext uri="{C183D7F6-B498-43B3-948B-1728B52AA6E4}">
                <adec:decorative xmlns:adec="http://schemas.microsoft.com/office/drawing/2017/decorative" val="1"/>
              </a:ext>
            </a:extLst>
          </p:cNvPr>
          <p:cNvSpPr/>
          <p:nvPr userDrawn="1"/>
        </p:nvSpPr>
        <p:spPr>
          <a:xfrm rot="16200000">
            <a:off x="10929915" y="1024990"/>
            <a:ext cx="925200" cy="9252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3" name="Tåre 32">
            <a:extLst>
              <a:ext uri="{FF2B5EF4-FFF2-40B4-BE49-F238E27FC236}">
                <a16:creationId xmlns:a16="http://schemas.microsoft.com/office/drawing/2014/main" id="{CE8227E0-4A0D-8DEE-C0F1-12476F795779}"/>
              </a:ext>
              <a:ext uri="{C183D7F6-B498-43B3-948B-1728B52AA6E4}">
                <adec:decorative xmlns:adec="http://schemas.microsoft.com/office/drawing/2017/decorative" val="1"/>
              </a:ext>
            </a:extLst>
          </p:cNvPr>
          <p:cNvSpPr>
            <a:spLocks noChangeAspect="1"/>
          </p:cNvSpPr>
          <p:nvPr userDrawn="1"/>
        </p:nvSpPr>
        <p:spPr>
          <a:xfrm rot="10800000">
            <a:off x="10008316" y="3797501"/>
            <a:ext cx="925200" cy="9252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åre 33">
            <a:extLst>
              <a:ext uri="{FF2B5EF4-FFF2-40B4-BE49-F238E27FC236}">
                <a16:creationId xmlns:a16="http://schemas.microsoft.com/office/drawing/2014/main" id="{4950CED0-B2CA-42ED-0727-EA27BB7D896C}"/>
              </a:ext>
              <a:ext uri="{C183D7F6-B498-43B3-948B-1728B52AA6E4}">
                <adec:decorative xmlns:adec="http://schemas.microsoft.com/office/drawing/2017/decorative" val="1"/>
              </a:ext>
            </a:extLst>
          </p:cNvPr>
          <p:cNvSpPr>
            <a:spLocks noChangeAspect="1"/>
          </p:cNvSpPr>
          <p:nvPr userDrawn="1"/>
        </p:nvSpPr>
        <p:spPr>
          <a:xfrm>
            <a:off x="10008315" y="4722968"/>
            <a:ext cx="1846800" cy="18468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åre 34">
            <a:extLst>
              <a:ext uri="{FF2B5EF4-FFF2-40B4-BE49-F238E27FC236}">
                <a16:creationId xmlns:a16="http://schemas.microsoft.com/office/drawing/2014/main" id="{B14F6871-E511-0E71-AF44-F70BC6B42088}"/>
              </a:ext>
              <a:ext uri="{C183D7F6-B498-43B3-948B-1728B52AA6E4}">
                <adec:decorative xmlns:adec="http://schemas.microsoft.com/office/drawing/2017/decorative" val="1"/>
              </a:ext>
            </a:extLst>
          </p:cNvPr>
          <p:cNvSpPr>
            <a:spLocks noChangeAspect="1"/>
          </p:cNvSpPr>
          <p:nvPr userDrawn="1"/>
        </p:nvSpPr>
        <p:spPr>
          <a:xfrm rot="5400000">
            <a:off x="9082363" y="3797502"/>
            <a:ext cx="925200" cy="92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åre 35">
            <a:extLst>
              <a:ext uri="{FF2B5EF4-FFF2-40B4-BE49-F238E27FC236}">
                <a16:creationId xmlns:a16="http://schemas.microsoft.com/office/drawing/2014/main" id="{33CE8442-88B7-DB0C-C778-ACB6CA2FDB44}"/>
              </a:ext>
              <a:ext uri="{C183D7F6-B498-43B3-948B-1728B52AA6E4}">
                <adec:decorative xmlns:adec="http://schemas.microsoft.com/office/drawing/2017/decorative" val="1"/>
              </a:ext>
            </a:extLst>
          </p:cNvPr>
          <p:cNvSpPr>
            <a:spLocks noChangeAspect="1"/>
          </p:cNvSpPr>
          <p:nvPr userDrawn="1"/>
        </p:nvSpPr>
        <p:spPr>
          <a:xfrm>
            <a:off x="10004680" y="2875729"/>
            <a:ext cx="925200" cy="92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ctangle 27">
            <a:extLst>
              <a:ext uri="{FF2B5EF4-FFF2-40B4-BE49-F238E27FC236}">
                <a16:creationId xmlns:a16="http://schemas.microsoft.com/office/drawing/2014/main" id="{B87B1C00-DEFD-83AA-3E54-17E057000169}"/>
              </a:ext>
              <a:ext uri="{C183D7F6-B498-43B3-948B-1728B52AA6E4}">
                <adec:decorative xmlns:adec="http://schemas.microsoft.com/office/drawing/2017/decorative" val="1"/>
              </a:ext>
            </a:extLst>
          </p:cNvPr>
          <p:cNvSpPr>
            <a:spLocks/>
          </p:cNvSpPr>
          <p:nvPr userDrawn="1"/>
        </p:nvSpPr>
        <p:spPr>
          <a:xfrm rot="16200000">
            <a:off x="10002768" y="1951426"/>
            <a:ext cx="925200" cy="925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1" name="Freeform 29">
            <a:extLst>
              <a:ext uri="{FF2B5EF4-FFF2-40B4-BE49-F238E27FC236}">
                <a16:creationId xmlns:a16="http://schemas.microsoft.com/office/drawing/2014/main" id="{8BE1EA07-3515-0402-C37C-D4E47D3C10C5}"/>
              </a:ext>
              <a:ext uri="{C183D7F6-B498-43B3-948B-1728B52AA6E4}">
                <adec:decorative xmlns:adec="http://schemas.microsoft.com/office/drawing/2017/decorative" val="1"/>
              </a:ext>
            </a:extLst>
          </p:cNvPr>
          <p:cNvSpPr/>
          <p:nvPr userDrawn="1"/>
        </p:nvSpPr>
        <p:spPr>
          <a:xfrm>
            <a:off x="10929915" y="2875902"/>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pic>
        <p:nvPicPr>
          <p:cNvPr id="2" name="Graphic 1" descr="Færder videregående skole logo">
            <a:extLst>
              <a:ext uri="{FF2B5EF4-FFF2-40B4-BE49-F238E27FC236}">
                <a16:creationId xmlns:a16="http://schemas.microsoft.com/office/drawing/2014/main" id="{941579E3-C2C7-04AA-CD6C-5A15A4C4F10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21772886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1">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E2840E63-141E-3B8A-879F-065A885DD561}"/>
              </a:ext>
              <a:ext uri="{C183D7F6-B498-43B3-948B-1728B52AA6E4}">
                <adec:decorative xmlns:adec="http://schemas.microsoft.com/office/drawing/2017/decorative" val="1"/>
              </a:ext>
            </a:extLst>
          </p:cNvPr>
          <p:cNvSpPr/>
          <p:nvPr userDrawn="1"/>
        </p:nvSpPr>
        <p:spPr>
          <a:xfrm>
            <a:off x="336883" y="1025768"/>
            <a:ext cx="5969757"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FC2DC358-FC57-E5B4-7A61-5BCC4D8FAD18}"/>
              </a:ext>
            </a:extLst>
          </p:cNvPr>
          <p:cNvSpPr>
            <a:spLocks noGrp="1"/>
          </p:cNvSpPr>
          <p:nvPr>
            <p:ph type="body" sz="quarter" idx="23" hasCustomPrompt="1"/>
          </p:nvPr>
        </p:nvSpPr>
        <p:spPr>
          <a:xfrm>
            <a:off x="855652" y="3991624"/>
            <a:ext cx="5055029" cy="692150"/>
          </a:xfrm>
        </p:spPr>
        <p:txBody>
          <a:bodyPr/>
          <a:lstStyle>
            <a:lvl1pPr marL="0" indent="0">
              <a:buNone/>
              <a:defRPr sz="2000"/>
            </a:lvl1pPr>
          </a:lstStyle>
          <a:p>
            <a:pPr lvl="0"/>
            <a:r>
              <a:rPr lang="nb-NO" dirty="0"/>
              <a:t>Her kan det være en undertittel ved behov</a:t>
            </a:r>
          </a:p>
        </p:txBody>
      </p:sp>
      <p:sp>
        <p:nvSpPr>
          <p:cNvPr id="8" name="Plassholder for bilde 11">
            <a:extLst>
              <a:ext uri="{FF2B5EF4-FFF2-40B4-BE49-F238E27FC236}">
                <a16:creationId xmlns:a16="http://schemas.microsoft.com/office/drawing/2014/main" id="{86D10D41-8134-8ADF-305D-DD2D6D1897E7}"/>
              </a:ext>
            </a:extLst>
          </p:cNvPr>
          <p:cNvSpPr>
            <a:spLocks noGrp="1"/>
          </p:cNvSpPr>
          <p:nvPr>
            <p:ph type="pic" sz="quarter" idx="16"/>
          </p:nvPr>
        </p:nvSpPr>
        <p:spPr>
          <a:xfrm>
            <a:off x="6306640" y="1025768"/>
            <a:ext cx="5544000" cy="5544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0" name="Plassholder for tekst 3">
            <a:extLst>
              <a:ext uri="{FF2B5EF4-FFF2-40B4-BE49-F238E27FC236}">
                <a16:creationId xmlns:a16="http://schemas.microsoft.com/office/drawing/2014/main" id="{3DCF646B-B6D9-DF15-629A-C1F6027CB4B1}"/>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tekst 6">
            <a:extLst>
              <a:ext uri="{FF2B5EF4-FFF2-40B4-BE49-F238E27FC236}">
                <a16:creationId xmlns:a16="http://schemas.microsoft.com/office/drawing/2014/main" id="{94110535-FAEF-7269-FC00-E47FDBA778D6}"/>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3" name="Graphic 2" descr="Færder videregående skole logo">
            <a:extLst>
              <a:ext uri="{FF2B5EF4-FFF2-40B4-BE49-F238E27FC236}">
                <a16:creationId xmlns:a16="http://schemas.microsoft.com/office/drawing/2014/main" id="{01B6DB5B-37F1-AA43-54C2-5A857915815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15491725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2">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6D484E3C-8A1C-A884-A23A-DFB573C73B24}"/>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28BA5A49-13EB-6441-B144-F893251DBD4C}"/>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10" name="Plassholder for tekst 3">
            <a:extLst>
              <a:ext uri="{FF2B5EF4-FFF2-40B4-BE49-F238E27FC236}">
                <a16:creationId xmlns:a16="http://schemas.microsoft.com/office/drawing/2014/main" id="{0FCE4B46-55EB-A5F7-4DB3-9ADEA0C6EC77}"/>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Plassholder for tekst 6">
            <a:extLst>
              <a:ext uri="{FF2B5EF4-FFF2-40B4-BE49-F238E27FC236}">
                <a16:creationId xmlns:a16="http://schemas.microsoft.com/office/drawing/2014/main" id="{6A3FC62C-8FAC-97F2-4E2E-A17CE7DCC0AC}"/>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7" name="Friform 8">
            <a:extLst>
              <a:ext uri="{FF2B5EF4-FFF2-40B4-BE49-F238E27FC236}">
                <a16:creationId xmlns:a16="http://schemas.microsoft.com/office/drawing/2014/main" id="{D1043532-4862-E4B2-D460-463E334640F7}"/>
              </a:ext>
            </a:extLst>
          </p:cNvPr>
          <p:cNvSpPr>
            <a:spLocks noGrp="1" noChangeAspect="1"/>
          </p:cNvSpPr>
          <p:nvPr>
            <p:ph type="pic" sz="quarter" idx="38" hasCustomPrompt="1"/>
          </p:nvPr>
        </p:nvSpPr>
        <p:spPr>
          <a:xfrm>
            <a:off x="6311116" y="1025961"/>
            <a:ext cx="5543999" cy="5543807"/>
          </a:xfrm>
          <a:prstGeom prst="teardrop">
            <a:avLst/>
          </a:prstGeom>
          <a:solidFill>
            <a:schemeClr val="bg1">
              <a:lumMod val="75000"/>
            </a:schemeClr>
          </a:solidFill>
        </p:spPr>
        <p:txBody>
          <a:bodyPr wrap="square" lIns="144000" rIns="144000" anchor="ctr">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800"/>
            </a:lvl1pPr>
          </a:lstStyle>
          <a:p>
            <a:r>
              <a:rPr lang="nb-NO" dirty="0"/>
              <a:t>Klikk på ikonet for å sette inn bilde i formen</a:t>
            </a:r>
          </a:p>
        </p:txBody>
      </p:sp>
      <p:pic>
        <p:nvPicPr>
          <p:cNvPr id="3" name="Graphic 2" descr="Færder videregående skole logo">
            <a:extLst>
              <a:ext uri="{FF2B5EF4-FFF2-40B4-BE49-F238E27FC236}">
                <a16:creationId xmlns:a16="http://schemas.microsoft.com/office/drawing/2014/main" id="{1F8FA66D-57E7-E62D-5035-98DB7337340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3324630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Tekst og bilde 3">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FB35BEAD-1392-8CE0-984A-A871C25CB921}"/>
              </a:ext>
            </a:extLst>
          </p:cNvPr>
          <p:cNvSpPr>
            <a:spLocks noGrp="1"/>
          </p:cNvSpPr>
          <p:nvPr>
            <p:ph type="title" hasCustomPrompt="1"/>
          </p:nvPr>
        </p:nvSpPr>
        <p:spPr>
          <a:xfrm>
            <a:off x="336883" y="1025165"/>
            <a:ext cx="3693600" cy="3693600"/>
          </a:xfrm>
          <a:solidFill>
            <a:schemeClr val="tx2">
              <a:lumMod val="10000"/>
              <a:lumOff val="90000"/>
            </a:schemeClr>
          </a:solidFill>
        </p:spPr>
        <p:txBody>
          <a:bodyPr vert="horz" lIns="216000" tIns="216000" rIns="216000" bIns="216000" rtlCol="0" anchor="ctr" anchorCtr="0">
            <a:noAutofit/>
          </a:bodyPr>
          <a:lstStyle>
            <a:lvl1pPr>
              <a:lnSpc>
                <a:spcPts val="3900"/>
              </a:lnSpc>
              <a:defRPr lang="nb-NO" sz="3400">
                <a:latin typeface="+mn-lt"/>
                <a:ea typeface="+mn-ea"/>
                <a:cs typeface="+mn-cs"/>
              </a:defRPr>
            </a:lvl1pPr>
          </a:lstStyle>
          <a:p>
            <a:pPr lvl="0"/>
            <a:r>
              <a:rPr lang="nb-NO" dirty="0"/>
              <a:t>Standard forside med bilde-mulighet</a:t>
            </a:r>
          </a:p>
        </p:txBody>
      </p:sp>
      <p:sp>
        <p:nvSpPr>
          <p:cNvPr id="4" name="Text Placeholder 10">
            <a:extLst>
              <a:ext uri="{FF2B5EF4-FFF2-40B4-BE49-F238E27FC236}">
                <a16:creationId xmlns:a16="http://schemas.microsoft.com/office/drawing/2014/main" id="{9E3BF613-DAD9-3ACE-B434-D04CAAC724D5}"/>
              </a:ext>
            </a:extLst>
          </p:cNvPr>
          <p:cNvSpPr>
            <a:spLocks noGrp="1" noChangeAspect="1"/>
          </p:cNvSpPr>
          <p:nvPr>
            <p:ph type="body" sz="quarter" idx="27" hasCustomPrompt="1"/>
          </p:nvPr>
        </p:nvSpPr>
        <p:spPr>
          <a:xfrm>
            <a:off x="336883" y="4718881"/>
            <a:ext cx="1846800" cy="1846800"/>
          </a:xfrm>
          <a:solidFill>
            <a:schemeClr val="bg2">
              <a:lumMod val="20000"/>
              <a:lumOff val="80000"/>
            </a:schemeClr>
          </a:solidFill>
        </p:spPr>
        <p:txBody>
          <a:bodyPr lIns="216000" tIns="216000" rIns="216000" bIns="216000" anchor="ctr"/>
          <a:lstStyle>
            <a:lvl1pPr marL="0" indent="0">
              <a:buNone/>
              <a:defRPr sz="1600"/>
            </a:lvl1pPr>
          </a:lstStyle>
          <a:p>
            <a:pPr lvl="0"/>
            <a:r>
              <a:rPr lang="nb-NO" dirty="0"/>
              <a:t>Her kan det være en undertittel ved behov</a:t>
            </a:r>
          </a:p>
        </p:txBody>
      </p:sp>
      <p:sp>
        <p:nvSpPr>
          <p:cNvPr id="7" name="Plassholder for tekst 3">
            <a:extLst>
              <a:ext uri="{FF2B5EF4-FFF2-40B4-BE49-F238E27FC236}">
                <a16:creationId xmlns:a16="http://schemas.microsoft.com/office/drawing/2014/main" id="{7EA3C589-9082-BA99-ED4D-EC62D434CE85}"/>
              </a:ext>
            </a:extLst>
          </p:cNvPr>
          <p:cNvSpPr>
            <a:spLocks noGrp="1"/>
          </p:cNvSpPr>
          <p:nvPr>
            <p:ph type="body" sz="quarter" idx="22" hasCustomPrompt="1"/>
          </p:nvPr>
        </p:nvSpPr>
        <p:spPr>
          <a:xfrm>
            <a:off x="9817331" y="592370"/>
            <a:ext cx="2033309" cy="200417"/>
          </a:xfrm>
        </p:spPr>
        <p:txBody>
          <a:bodyPr/>
          <a:lstStyle>
            <a:lvl1pPr marL="0" indent="0" algn="r">
              <a:buNone/>
              <a:defRPr sz="12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bilde 11">
            <a:extLst>
              <a:ext uri="{FF2B5EF4-FFF2-40B4-BE49-F238E27FC236}">
                <a16:creationId xmlns:a16="http://schemas.microsoft.com/office/drawing/2014/main" id="{ECEB6764-F913-C32F-2064-C68029038D77}"/>
              </a:ext>
            </a:extLst>
          </p:cNvPr>
          <p:cNvSpPr>
            <a:spLocks noGrp="1"/>
          </p:cNvSpPr>
          <p:nvPr>
            <p:ph type="pic" sz="quarter" idx="16"/>
          </p:nvPr>
        </p:nvSpPr>
        <p:spPr>
          <a:xfrm>
            <a:off x="4026703" y="1025768"/>
            <a:ext cx="7832192" cy="5539913"/>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90943251-7A65-C65B-7699-1573BA792580}"/>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Tåre 1">
            <a:extLst>
              <a:ext uri="{FF2B5EF4-FFF2-40B4-BE49-F238E27FC236}">
                <a16:creationId xmlns:a16="http://schemas.microsoft.com/office/drawing/2014/main" id="{BF6F50A5-39E8-76AE-565C-3C0CAB1FEE21}"/>
              </a:ext>
              <a:ext uri="{C183D7F6-B498-43B3-948B-1728B52AA6E4}">
                <adec:decorative xmlns:adec="http://schemas.microsoft.com/office/drawing/2017/decorative" val="1"/>
              </a:ext>
            </a:extLst>
          </p:cNvPr>
          <p:cNvSpPr>
            <a:spLocks noChangeAspect="1"/>
          </p:cNvSpPr>
          <p:nvPr userDrawn="1"/>
        </p:nvSpPr>
        <p:spPr>
          <a:xfrm rot="5400000">
            <a:off x="2181793" y="4718765"/>
            <a:ext cx="1846800" cy="18468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5" name="Graphic 4" descr="Færder videregående skole logo">
            <a:extLst>
              <a:ext uri="{FF2B5EF4-FFF2-40B4-BE49-F238E27FC236}">
                <a16:creationId xmlns:a16="http://schemas.microsoft.com/office/drawing/2014/main" id="{50B0D814-CE73-0257-C215-EBEA8972EF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12377598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Agenda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FB40598-7154-BF7E-3BCF-13C16E774AC2}"/>
              </a:ext>
            </a:extLst>
          </p:cNvPr>
          <p:cNvSpPr>
            <a:spLocks noGrp="1"/>
          </p:cNvSpPr>
          <p:nvPr>
            <p:ph type="title" hasCustomPrompt="1"/>
          </p:nvPr>
        </p:nvSpPr>
        <p:spPr>
          <a:xfrm>
            <a:off x="855649" y="890325"/>
            <a:ext cx="11039856" cy="523220"/>
          </a:xfrm>
        </p:spPr>
        <p:txBody>
          <a:bodyPr vert="horz" lIns="0" tIns="0" rIns="0" bIns="0" rtlCol="0" anchor="t" anchorCtr="0">
            <a:noAutofit/>
          </a:bodyPr>
          <a:lstStyle>
            <a:lvl1pPr>
              <a:defRPr lang="nb-NO" sz="3400">
                <a:latin typeface="+mn-lt"/>
                <a:ea typeface="+mn-ea"/>
                <a:cs typeface="+mn-cs"/>
              </a:defRPr>
            </a:lvl1pPr>
          </a:lstStyle>
          <a:p>
            <a:pPr marL="0" lvl="0" indent="0">
              <a:lnSpc>
                <a:spcPct val="100000"/>
              </a:lnSpc>
              <a:buFont typeface="Arial" panose="020B0604020202020204" pitchFamily="34" charset="0"/>
            </a:pPr>
            <a:r>
              <a:rPr lang="nb-NO" dirty="0"/>
              <a:t>Agenda</a:t>
            </a:r>
          </a:p>
        </p:txBody>
      </p:sp>
      <p:sp>
        <p:nvSpPr>
          <p:cNvPr id="2" name="Plassholder for tekst 3">
            <a:extLst>
              <a:ext uri="{FF2B5EF4-FFF2-40B4-BE49-F238E27FC236}">
                <a16:creationId xmlns:a16="http://schemas.microsoft.com/office/drawing/2014/main" id="{879B2A10-8A13-1E3A-C06F-EB263366A0D2}"/>
              </a:ext>
            </a:extLst>
          </p:cNvPr>
          <p:cNvSpPr>
            <a:spLocks noGrp="1"/>
          </p:cNvSpPr>
          <p:nvPr>
            <p:ph type="body" sz="quarter" idx="25" hasCustomPrompt="1"/>
          </p:nvPr>
        </p:nvSpPr>
        <p:spPr>
          <a:xfrm>
            <a:off x="855650" y="1781481"/>
            <a:ext cx="7971592" cy="4494823"/>
          </a:xfrm>
        </p:spPr>
        <p:txBody>
          <a:bodyPr/>
          <a:lstStyle>
            <a:lvl1pPr marL="457200" indent="-457200">
              <a:spcAft>
                <a:spcPts val="1800"/>
              </a:spcAft>
              <a:buFont typeface="+mj-lt"/>
              <a:buAutoNum type="arabicPeriod"/>
              <a:defRPr sz="2400" b="0"/>
            </a:lvl1pPr>
          </a:lstStyle>
          <a:p>
            <a:pPr lvl="0"/>
            <a:r>
              <a:rPr lang="nb-NO" dirty="0" err="1"/>
              <a:t>Kapittel</a:t>
            </a:r>
            <a:endParaRPr lang="nb-NO" dirty="0"/>
          </a:p>
          <a:p>
            <a:pPr lvl="0"/>
            <a:r>
              <a:rPr lang="nb-NO" dirty="0" err="1"/>
              <a:t>Kapittel</a:t>
            </a:r>
            <a:endParaRPr lang="nb-NO" dirty="0"/>
          </a:p>
          <a:p>
            <a:pPr lvl="0"/>
            <a:r>
              <a:rPr lang="nb-NO" dirty="0" err="1"/>
              <a:t>Kapittel</a:t>
            </a:r>
            <a:endParaRPr lang="nb-NO" dirty="0"/>
          </a:p>
          <a:p>
            <a:pPr lvl="0"/>
            <a:r>
              <a:rPr lang="nb-NO" dirty="0"/>
              <a:t>...</a:t>
            </a:r>
          </a:p>
          <a:p>
            <a:pPr lvl="0"/>
            <a:endParaRPr lang="nb-NO" dirty="0"/>
          </a:p>
        </p:txBody>
      </p:sp>
      <p:sp>
        <p:nvSpPr>
          <p:cNvPr id="4" name="Tåre 7">
            <a:extLst>
              <a:ext uri="{FF2B5EF4-FFF2-40B4-BE49-F238E27FC236}">
                <a16:creationId xmlns:a16="http://schemas.microsoft.com/office/drawing/2014/main" id="{D36F61B6-6E7D-30BA-C3E5-8FD6BC65AAF6}"/>
              </a:ext>
              <a:ext uri="{C183D7F6-B498-43B3-948B-1728B52AA6E4}">
                <adec:decorative xmlns:adec="http://schemas.microsoft.com/office/drawing/2017/decorative" val="1"/>
              </a:ext>
            </a:extLst>
          </p:cNvPr>
          <p:cNvSpPr>
            <a:spLocks noChangeAspect="1"/>
          </p:cNvSpPr>
          <p:nvPr userDrawn="1"/>
        </p:nvSpPr>
        <p:spPr>
          <a:xfrm rot="5400000">
            <a:off x="9607454" y="1783843"/>
            <a:ext cx="2250000" cy="225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åre 7">
            <a:extLst>
              <a:ext uri="{FF2B5EF4-FFF2-40B4-BE49-F238E27FC236}">
                <a16:creationId xmlns:a16="http://schemas.microsoft.com/office/drawing/2014/main" id="{4E87106F-23AE-3645-9C4D-60FBA957C6E1}"/>
              </a:ext>
              <a:ext uri="{C183D7F6-B498-43B3-948B-1728B52AA6E4}">
                <adec:decorative xmlns:adec="http://schemas.microsoft.com/office/drawing/2017/decorative" val="1"/>
              </a:ext>
            </a:extLst>
          </p:cNvPr>
          <p:cNvSpPr>
            <a:spLocks noChangeAspect="1"/>
          </p:cNvSpPr>
          <p:nvPr userDrawn="1"/>
        </p:nvSpPr>
        <p:spPr>
          <a:xfrm>
            <a:off x="9607454" y="4026305"/>
            <a:ext cx="2250000" cy="2250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0201356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Tekst og bilde 3">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FB35BEAD-1392-8CE0-984A-A871C25CB921}"/>
              </a:ext>
            </a:extLst>
          </p:cNvPr>
          <p:cNvSpPr>
            <a:spLocks noGrp="1"/>
          </p:cNvSpPr>
          <p:nvPr>
            <p:ph type="title" hasCustomPrompt="1"/>
          </p:nvPr>
        </p:nvSpPr>
        <p:spPr>
          <a:xfrm>
            <a:off x="336883" y="1025165"/>
            <a:ext cx="3693600" cy="3693600"/>
          </a:xfrm>
          <a:solidFill>
            <a:schemeClr val="tx2">
              <a:lumMod val="20000"/>
              <a:lumOff val="80000"/>
            </a:schemeClr>
          </a:solidFill>
        </p:spPr>
        <p:txBody>
          <a:bodyPr vert="horz" lIns="216000" tIns="216000" rIns="216000" bIns="216000" rtlCol="0" anchor="ctr" anchorCtr="0">
            <a:noAutofit/>
          </a:bodyPr>
          <a:lstStyle>
            <a:lvl1pPr>
              <a:lnSpc>
                <a:spcPts val="3900"/>
              </a:lnSpc>
              <a:defRPr lang="nb-NO" sz="3400">
                <a:latin typeface="+mn-lt"/>
                <a:ea typeface="+mn-ea"/>
                <a:cs typeface="+mn-cs"/>
              </a:defRPr>
            </a:lvl1pPr>
          </a:lstStyle>
          <a:p>
            <a:pPr lvl="0"/>
            <a:r>
              <a:rPr lang="nb-NO" dirty="0"/>
              <a:t>Standard forside med bilde-mulighet</a:t>
            </a:r>
          </a:p>
        </p:txBody>
      </p:sp>
      <p:sp>
        <p:nvSpPr>
          <p:cNvPr id="4" name="Text Placeholder 10">
            <a:extLst>
              <a:ext uri="{FF2B5EF4-FFF2-40B4-BE49-F238E27FC236}">
                <a16:creationId xmlns:a16="http://schemas.microsoft.com/office/drawing/2014/main" id="{9E3BF613-DAD9-3ACE-B434-D04CAAC724D5}"/>
              </a:ext>
            </a:extLst>
          </p:cNvPr>
          <p:cNvSpPr>
            <a:spLocks noGrp="1" noChangeAspect="1"/>
          </p:cNvSpPr>
          <p:nvPr>
            <p:ph type="body" sz="quarter" idx="27" hasCustomPrompt="1"/>
          </p:nvPr>
        </p:nvSpPr>
        <p:spPr>
          <a:xfrm>
            <a:off x="336883" y="4718881"/>
            <a:ext cx="1846800" cy="1846800"/>
          </a:xfrm>
          <a:solidFill>
            <a:schemeClr val="bg2">
              <a:lumMod val="20000"/>
              <a:lumOff val="80000"/>
            </a:schemeClr>
          </a:solidFill>
        </p:spPr>
        <p:txBody>
          <a:bodyPr lIns="216000" tIns="216000" rIns="216000" bIns="216000" anchor="ctr"/>
          <a:lstStyle>
            <a:lvl1pPr marL="0" indent="0">
              <a:buNone/>
              <a:defRPr sz="1600"/>
            </a:lvl1pPr>
          </a:lstStyle>
          <a:p>
            <a:pPr lvl="0"/>
            <a:r>
              <a:rPr lang="nb-NO" dirty="0"/>
              <a:t>Her kan det være en undertittel ved behov</a:t>
            </a:r>
          </a:p>
        </p:txBody>
      </p:sp>
      <p:sp>
        <p:nvSpPr>
          <p:cNvPr id="7" name="Plassholder for tekst 3">
            <a:extLst>
              <a:ext uri="{FF2B5EF4-FFF2-40B4-BE49-F238E27FC236}">
                <a16:creationId xmlns:a16="http://schemas.microsoft.com/office/drawing/2014/main" id="{7EA3C589-9082-BA99-ED4D-EC62D434CE85}"/>
              </a:ext>
            </a:extLst>
          </p:cNvPr>
          <p:cNvSpPr>
            <a:spLocks noGrp="1"/>
          </p:cNvSpPr>
          <p:nvPr>
            <p:ph type="body" sz="quarter" idx="22" hasCustomPrompt="1"/>
          </p:nvPr>
        </p:nvSpPr>
        <p:spPr>
          <a:xfrm>
            <a:off x="9817331" y="592370"/>
            <a:ext cx="2033309" cy="200417"/>
          </a:xfrm>
        </p:spPr>
        <p:txBody>
          <a:bodyPr/>
          <a:lstStyle>
            <a:lvl1pPr marL="0" indent="0" algn="r">
              <a:buNone/>
              <a:defRPr sz="12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bilde 11">
            <a:extLst>
              <a:ext uri="{FF2B5EF4-FFF2-40B4-BE49-F238E27FC236}">
                <a16:creationId xmlns:a16="http://schemas.microsoft.com/office/drawing/2014/main" id="{ECEB6764-F913-C32F-2064-C68029038D77}"/>
              </a:ext>
            </a:extLst>
          </p:cNvPr>
          <p:cNvSpPr>
            <a:spLocks noGrp="1"/>
          </p:cNvSpPr>
          <p:nvPr>
            <p:ph type="pic" sz="quarter" idx="16"/>
          </p:nvPr>
        </p:nvSpPr>
        <p:spPr>
          <a:xfrm>
            <a:off x="4026703" y="1025768"/>
            <a:ext cx="7832192" cy="5539913"/>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90943251-7A65-C65B-7699-1573BA792580}"/>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Tåre 1">
            <a:extLst>
              <a:ext uri="{FF2B5EF4-FFF2-40B4-BE49-F238E27FC236}">
                <a16:creationId xmlns:a16="http://schemas.microsoft.com/office/drawing/2014/main" id="{BF6F50A5-39E8-76AE-565C-3C0CAB1FEE21}"/>
              </a:ext>
              <a:ext uri="{C183D7F6-B498-43B3-948B-1728B52AA6E4}">
                <adec:decorative xmlns:adec="http://schemas.microsoft.com/office/drawing/2017/decorative" val="1"/>
              </a:ext>
            </a:extLst>
          </p:cNvPr>
          <p:cNvSpPr>
            <a:spLocks noChangeAspect="1"/>
          </p:cNvSpPr>
          <p:nvPr userDrawn="1"/>
        </p:nvSpPr>
        <p:spPr>
          <a:xfrm rot="5400000">
            <a:off x="2181793" y="4718765"/>
            <a:ext cx="1846800" cy="18468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5" name="Graphic 4" descr="Færder videregående skole logo">
            <a:extLst>
              <a:ext uri="{FF2B5EF4-FFF2-40B4-BE49-F238E27FC236}">
                <a16:creationId xmlns:a16="http://schemas.microsoft.com/office/drawing/2014/main" id="{2173E86D-AFB4-02BC-278F-31CB1D90AA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38809461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p:bg>
      <p:bgRef idx="1001">
        <a:schemeClr val="bg1"/>
      </p:bgRef>
    </p:bg>
    <p:spTree>
      <p:nvGrpSpPr>
        <p:cNvPr id="1" name=""/>
        <p:cNvGrpSpPr/>
        <p:nvPr/>
      </p:nvGrpSpPr>
      <p:grpSpPr>
        <a:xfrm>
          <a:off x="0" y="0"/>
          <a:ext cx="0" cy="0"/>
          <a:chOff x="0" y="0"/>
          <a:chExt cx="0" cy="0"/>
        </a:xfrm>
      </p:grpSpPr>
      <p:sp>
        <p:nvSpPr>
          <p:cNvPr id="4" name="Rectangle 79">
            <a:extLst>
              <a:ext uri="{FF2B5EF4-FFF2-40B4-BE49-F238E27FC236}">
                <a16:creationId xmlns:a16="http://schemas.microsoft.com/office/drawing/2014/main" id="{F86D4448-34BD-1A9E-2EDE-D6A5C4D5797A}"/>
              </a:ext>
              <a:ext uri="{C183D7F6-B498-43B3-948B-1728B52AA6E4}">
                <adec:decorative xmlns:adec="http://schemas.microsoft.com/office/drawing/2017/decorative" val="1"/>
              </a:ext>
            </a:extLst>
          </p:cNvPr>
          <p:cNvSpPr>
            <a:spLocks/>
          </p:cNvSpPr>
          <p:nvPr userDrawn="1"/>
        </p:nvSpPr>
        <p:spPr>
          <a:xfrm>
            <a:off x="338923" y="285951"/>
            <a:ext cx="11518232" cy="62856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Freeform 3">
            <a:extLst>
              <a:ext uri="{FF2B5EF4-FFF2-40B4-BE49-F238E27FC236}">
                <a16:creationId xmlns:a16="http://schemas.microsoft.com/office/drawing/2014/main" id="{32DFF6E6-8E41-7DEB-B9CB-255FB1097E49}"/>
              </a:ext>
              <a:ext uri="{C183D7F6-B498-43B3-948B-1728B52AA6E4}">
                <adec:decorative xmlns:adec="http://schemas.microsoft.com/office/drawing/2017/decorative" val="1"/>
              </a:ext>
            </a:extLst>
          </p:cNvPr>
          <p:cNvSpPr>
            <a:spLocks/>
          </p:cNvSpPr>
          <p:nvPr userDrawn="1"/>
        </p:nvSpPr>
        <p:spPr>
          <a:xfrm>
            <a:off x="7668137" y="285951"/>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6" name="Freeform 5">
            <a:extLst>
              <a:ext uri="{FF2B5EF4-FFF2-40B4-BE49-F238E27FC236}">
                <a16:creationId xmlns:a16="http://schemas.microsoft.com/office/drawing/2014/main" id="{32853CB4-0AFE-A798-3AC3-1C88EFEC8875}"/>
              </a:ext>
              <a:ext uri="{C183D7F6-B498-43B3-948B-1728B52AA6E4}">
                <adec:decorative xmlns:adec="http://schemas.microsoft.com/office/drawing/2017/decorative" val="1"/>
              </a:ext>
            </a:extLst>
          </p:cNvPr>
          <p:cNvSpPr>
            <a:spLocks/>
          </p:cNvSpPr>
          <p:nvPr userDrawn="1"/>
        </p:nvSpPr>
        <p:spPr>
          <a:xfrm rot="10800000">
            <a:off x="10809555" y="4477512"/>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Freeform 8">
            <a:extLst>
              <a:ext uri="{FF2B5EF4-FFF2-40B4-BE49-F238E27FC236}">
                <a16:creationId xmlns:a16="http://schemas.microsoft.com/office/drawing/2014/main" id="{1D3C4757-488D-FB74-3913-53D41CDED9A3}"/>
              </a:ext>
              <a:ext uri="{C183D7F6-B498-43B3-948B-1728B52AA6E4}">
                <adec:decorative xmlns:adec="http://schemas.microsoft.com/office/drawing/2017/decorative" val="1"/>
              </a:ext>
            </a:extLst>
          </p:cNvPr>
          <p:cNvSpPr>
            <a:spLocks/>
          </p:cNvSpPr>
          <p:nvPr userDrawn="1"/>
        </p:nvSpPr>
        <p:spPr>
          <a:xfrm>
            <a:off x="10809555" y="2381279"/>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8" name="Rectangle 6">
            <a:extLst>
              <a:ext uri="{FF2B5EF4-FFF2-40B4-BE49-F238E27FC236}">
                <a16:creationId xmlns:a16="http://schemas.microsoft.com/office/drawing/2014/main" id="{0EBB1729-96C2-BA0C-353B-94ECE884E524}"/>
              </a:ext>
              <a:ext uri="{C183D7F6-B498-43B3-948B-1728B52AA6E4}">
                <adec:decorative xmlns:adec="http://schemas.microsoft.com/office/drawing/2017/decorative" val="1"/>
              </a:ext>
            </a:extLst>
          </p:cNvPr>
          <p:cNvSpPr>
            <a:spLocks/>
          </p:cNvSpPr>
          <p:nvPr userDrawn="1"/>
        </p:nvSpPr>
        <p:spPr>
          <a:xfrm rot="16200000">
            <a:off x="8716033" y="1333551"/>
            <a:ext cx="1047600" cy="1047599"/>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Freeform 10">
            <a:extLst>
              <a:ext uri="{FF2B5EF4-FFF2-40B4-BE49-F238E27FC236}">
                <a16:creationId xmlns:a16="http://schemas.microsoft.com/office/drawing/2014/main" id="{77DCF933-10D2-CC56-8346-975DB080AA64}"/>
              </a:ext>
              <a:ext uri="{C183D7F6-B498-43B3-948B-1728B52AA6E4}">
                <adec:decorative xmlns:adec="http://schemas.microsoft.com/office/drawing/2017/decorative" val="1"/>
              </a:ext>
            </a:extLst>
          </p:cNvPr>
          <p:cNvSpPr>
            <a:spLocks/>
          </p:cNvSpPr>
          <p:nvPr userDrawn="1"/>
        </p:nvSpPr>
        <p:spPr>
          <a:xfrm rot="5400000">
            <a:off x="7665756" y="5525113"/>
            <a:ext cx="1047600" cy="1047600"/>
          </a:xfrm>
          <a:custGeom>
            <a:avLst/>
            <a:gdLst>
              <a:gd name="connsiteX0" fmla="*/ 0 w 2743016"/>
              <a:gd name="connsiteY0" fmla="*/ 0 h 2739577"/>
              <a:gd name="connsiteX1" fmla="*/ 2729036 w 2743016"/>
              <a:gd name="connsiteY1" fmla="*/ 2462724 h 2739577"/>
              <a:gd name="connsiteX2" fmla="*/ 2743016 w 2743016"/>
              <a:gd name="connsiteY2" fmla="*/ 2739577 h 2739577"/>
              <a:gd name="connsiteX3" fmla="*/ 0 w 2743016"/>
              <a:gd name="connsiteY3" fmla="*/ 2739577 h 2739577"/>
            </a:gdLst>
            <a:ahLst/>
            <a:cxnLst>
              <a:cxn ang="0">
                <a:pos x="connsiteX0" y="connsiteY0"/>
              </a:cxn>
              <a:cxn ang="0">
                <a:pos x="connsiteX1" y="connsiteY1"/>
              </a:cxn>
              <a:cxn ang="0">
                <a:pos x="connsiteX2" y="connsiteY2"/>
              </a:cxn>
              <a:cxn ang="0">
                <a:pos x="connsiteX3" y="connsiteY3"/>
              </a:cxn>
            </a:cxnLst>
            <a:rect l="l" t="t" r="r" b="b"/>
            <a:pathLst>
              <a:path w="2743016" h="2739577">
                <a:moveTo>
                  <a:pt x="0" y="0"/>
                </a:moveTo>
                <a:cubicBezTo>
                  <a:pt x="1420337" y="0"/>
                  <a:pt x="2588558" y="1079448"/>
                  <a:pt x="2729036" y="2462724"/>
                </a:cubicBezTo>
                <a:lnTo>
                  <a:pt x="2743016" y="2739577"/>
                </a:lnTo>
                <a:lnTo>
                  <a:pt x="0" y="2739577"/>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Oval 11">
            <a:extLst>
              <a:ext uri="{FF2B5EF4-FFF2-40B4-BE49-F238E27FC236}">
                <a16:creationId xmlns:a16="http://schemas.microsoft.com/office/drawing/2014/main" id="{3C2139A3-6E92-977F-E795-63D07CE304D9}"/>
              </a:ext>
              <a:ext uri="{C183D7F6-B498-43B3-948B-1728B52AA6E4}">
                <adec:decorative xmlns:adec="http://schemas.microsoft.com/office/drawing/2017/decorative" val="1"/>
              </a:ext>
            </a:extLst>
          </p:cNvPr>
          <p:cNvSpPr>
            <a:spLocks noChangeAspect="1"/>
          </p:cNvSpPr>
          <p:nvPr userDrawn="1"/>
        </p:nvSpPr>
        <p:spPr>
          <a:xfrm rot="16200000">
            <a:off x="9761954" y="285952"/>
            <a:ext cx="2095202" cy="20952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1" name="Oval 21">
            <a:extLst>
              <a:ext uri="{FF2B5EF4-FFF2-40B4-BE49-F238E27FC236}">
                <a16:creationId xmlns:a16="http://schemas.microsoft.com/office/drawing/2014/main" id="{3C68E940-93BD-3B9F-4FC7-E4057FC09966}"/>
              </a:ext>
              <a:ext uri="{C183D7F6-B498-43B3-948B-1728B52AA6E4}">
                <adec:decorative xmlns:adec="http://schemas.microsoft.com/office/drawing/2017/decorative" val="1"/>
              </a:ext>
            </a:extLst>
          </p:cNvPr>
          <p:cNvSpPr>
            <a:spLocks noChangeAspect="1"/>
          </p:cNvSpPr>
          <p:nvPr userDrawn="1"/>
        </p:nvSpPr>
        <p:spPr>
          <a:xfrm flipH="1">
            <a:off x="7668137" y="2381279"/>
            <a:ext cx="1047598" cy="10476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Rectangle 23">
            <a:extLst>
              <a:ext uri="{FF2B5EF4-FFF2-40B4-BE49-F238E27FC236}">
                <a16:creationId xmlns:a16="http://schemas.microsoft.com/office/drawing/2014/main" id="{3BB4A1BC-B5D1-EC49-13B8-DA1E4505C2A8}"/>
              </a:ext>
              <a:ext uri="{C183D7F6-B498-43B3-948B-1728B52AA6E4}">
                <adec:decorative xmlns:adec="http://schemas.microsoft.com/office/drawing/2017/decorative" val="1"/>
              </a:ext>
            </a:extLst>
          </p:cNvPr>
          <p:cNvSpPr>
            <a:spLocks/>
          </p:cNvSpPr>
          <p:nvPr userDrawn="1"/>
        </p:nvSpPr>
        <p:spPr>
          <a:xfrm rot="16200000">
            <a:off x="9761955" y="3429959"/>
            <a:ext cx="1047600" cy="10476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3" name="Oval 51">
            <a:extLst>
              <a:ext uri="{FF2B5EF4-FFF2-40B4-BE49-F238E27FC236}">
                <a16:creationId xmlns:a16="http://schemas.microsoft.com/office/drawing/2014/main" id="{24A24EC6-6111-A869-077D-9BD302A975CC}"/>
              </a:ext>
              <a:ext uri="{C183D7F6-B498-43B3-948B-1728B52AA6E4}">
                <adec:decorative xmlns:adec="http://schemas.microsoft.com/office/drawing/2017/decorative" val="1"/>
              </a:ext>
            </a:extLst>
          </p:cNvPr>
          <p:cNvSpPr>
            <a:spLocks noChangeAspect="1"/>
          </p:cNvSpPr>
          <p:nvPr userDrawn="1"/>
        </p:nvSpPr>
        <p:spPr>
          <a:xfrm flipH="1">
            <a:off x="8716033" y="3429959"/>
            <a:ext cx="1047598" cy="10476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1" name="Tåre 7">
            <a:extLst>
              <a:ext uri="{FF2B5EF4-FFF2-40B4-BE49-F238E27FC236}">
                <a16:creationId xmlns:a16="http://schemas.microsoft.com/office/drawing/2014/main" id="{A9A9ABF8-4242-6D1F-4A4C-3DD379F728AA}"/>
              </a:ext>
              <a:ext uri="{C183D7F6-B498-43B3-948B-1728B52AA6E4}">
                <adec:decorative xmlns:adec="http://schemas.microsoft.com/office/drawing/2017/decorative" val="1"/>
              </a:ext>
            </a:extLst>
          </p:cNvPr>
          <p:cNvSpPr>
            <a:spLocks/>
          </p:cNvSpPr>
          <p:nvPr userDrawn="1"/>
        </p:nvSpPr>
        <p:spPr>
          <a:xfrm rot="5400000">
            <a:off x="8716033" y="285951"/>
            <a:ext cx="1047600" cy="10476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2" name="Tåre 7">
            <a:extLst>
              <a:ext uri="{FF2B5EF4-FFF2-40B4-BE49-F238E27FC236}">
                <a16:creationId xmlns:a16="http://schemas.microsoft.com/office/drawing/2014/main" id="{19757FE5-B6C2-BAF4-BB66-52F3C90D8566}"/>
              </a:ext>
              <a:ext uri="{C183D7F6-B498-43B3-948B-1728B52AA6E4}">
                <adec:decorative xmlns:adec="http://schemas.microsoft.com/office/drawing/2017/decorative" val="1"/>
              </a:ext>
            </a:extLst>
          </p:cNvPr>
          <p:cNvSpPr>
            <a:spLocks noChangeAspect="1"/>
          </p:cNvSpPr>
          <p:nvPr userDrawn="1"/>
        </p:nvSpPr>
        <p:spPr>
          <a:xfrm rot="5400000">
            <a:off x="8713652" y="4477513"/>
            <a:ext cx="2095200" cy="209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åre 7">
            <a:extLst>
              <a:ext uri="{FF2B5EF4-FFF2-40B4-BE49-F238E27FC236}">
                <a16:creationId xmlns:a16="http://schemas.microsoft.com/office/drawing/2014/main" id="{4B0B8BE8-BFBA-4176-E29F-8CA1BDE33257}"/>
              </a:ext>
              <a:ext uri="{C183D7F6-B498-43B3-948B-1728B52AA6E4}">
                <adec:decorative xmlns:adec="http://schemas.microsoft.com/office/drawing/2017/decorative" val="1"/>
              </a:ext>
            </a:extLst>
          </p:cNvPr>
          <p:cNvSpPr>
            <a:spLocks/>
          </p:cNvSpPr>
          <p:nvPr userDrawn="1"/>
        </p:nvSpPr>
        <p:spPr>
          <a:xfrm>
            <a:off x="7668137" y="3429959"/>
            <a:ext cx="1047600" cy="10476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åre 7">
            <a:extLst>
              <a:ext uri="{FF2B5EF4-FFF2-40B4-BE49-F238E27FC236}">
                <a16:creationId xmlns:a16="http://schemas.microsoft.com/office/drawing/2014/main" id="{CFACFEA8-9E6B-8F63-AD37-D1C92A623583}"/>
              </a:ext>
              <a:ext uri="{C183D7F6-B498-43B3-948B-1728B52AA6E4}">
                <adec:decorative xmlns:adec="http://schemas.microsoft.com/office/drawing/2017/decorative" val="1"/>
              </a:ext>
            </a:extLst>
          </p:cNvPr>
          <p:cNvSpPr>
            <a:spLocks/>
          </p:cNvSpPr>
          <p:nvPr userDrawn="1"/>
        </p:nvSpPr>
        <p:spPr>
          <a:xfrm rot="16200000">
            <a:off x="9761955" y="2381279"/>
            <a:ext cx="1047600" cy="10476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Rectangle 34">
            <a:extLst>
              <a:ext uri="{FF2B5EF4-FFF2-40B4-BE49-F238E27FC236}">
                <a16:creationId xmlns:a16="http://schemas.microsoft.com/office/drawing/2014/main" id="{A0D4022F-6449-8CD6-3EA3-0920D30EBE8C}"/>
              </a:ext>
              <a:ext uri="{C183D7F6-B498-43B3-948B-1728B52AA6E4}">
                <adec:decorative xmlns:adec="http://schemas.microsoft.com/office/drawing/2017/decorative" val="1"/>
              </a:ext>
            </a:extLst>
          </p:cNvPr>
          <p:cNvSpPr>
            <a:spLocks/>
          </p:cNvSpPr>
          <p:nvPr userDrawn="1"/>
        </p:nvSpPr>
        <p:spPr>
          <a:xfrm rot="16200000">
            <a:off x="7665756" y="4476768"/>
            <a:ext cx="1047600" cy="1047600"/>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4" name="Rectangle 53">
            <a:extLst>
              <a:ext uri="{FF2B5EF4-FFF2-40B4-BE49-F238E27FC236}">
                <a16:creationId xmlns:a16="http://schemas.microsoft.com/office/drawing/2014/main" id="{EF626634-D5E2-20BC-2F32-4544F46606E3}"/>
              </a:ext>
              <a:ext uri="{C183D7F6-B498-43B3-948B-1728B52AA6E4}">
                <adec:decorative xmlns:adec="http://schemas.microsoft.com/office/drawing/2017/decorative" val="1"/>
              </a:ext>
            </a:extLst>
          </p:cNvPr>
          <p:cNvSpPr>
            <a:spLocks/>
          </p:cNvSpPr>
          <p:nvPr userDrawn="1"/>
        </p:nvSpPr>
        <p:spPr>
          <a:xfrm rot="16200000">
            <a:off x="8716033" y="2381280"/>
            <a:ext cx="1047098" cy="104709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 name="Tittel 2">
            <a:extLst>
              <a:ext uri="{FF2B5EF4-FFF2-40B4-BE49-F238E27FC236}">
                <a16:creationId xmlns:a16="http://schemas.microsoft.com/office/drawing/2014/main" id="{3EEEF27D-3860-8563-C6F2-11D38FE0BB45}"/>
              </a:ext>
            </a:extLst>
          </p:cNvPr>
          <p:cNvSpPr>
            <a:spLocks noGrp="1"/>
          </p:cNvSpPr>
          <p:nvPr userDrawn="1">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Tree>
    <p:extLst>
      <p:ext uri="{BB962C8B-B14F-4D97-AF65-F5344CB8AC3E}">
        <p14:creationId xmlns:p14="http://schemas.microsoft.com/office/powerpoint/2010/main" val="4263633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og bilde">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8332"/>
            <a:ext cx="11518232" cy="62778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 name="Tittel 2">
            <a:extLst>
              <a:ext uri="{FF2B5EF4-FFF2-40B4-BE49-F238E27FC236}">
                <a16:creationId xmlns:a16="http://schemas.microsoft.com/office/drawing/2014/main" id="{FDE49E32-4953-9478-B48C-9BC051E58D3B}"/>
              </a:ext>
            </a:extLst>
          </p:cNvPr>
          <p:cNvSpPr>
            <a:spLocks noGrp="1"/>
          </p:cNvSpPr>
          <p:nvPr>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10" name="Plassholder for bilde 11">
            <a:extLst>
              <a:ext uri="{FF2B5EF4-FFF2-40B4-BE49-F238E27FC236}">
                <a16:creationId xmlns:a16="http://schemas.microsoft.com/office/drawing/2014/main" id="{A3D159D3-46BA-D37F-40BD-BF20E55FA513}"/>
              </a:ext>
            </a:extLst>
          </p:cNvPr>
          <p:cNvSpPr>
            <a:spLocks noGrp="1"/>
          </p:cNvSpPr>
          <p:nvPr>
            <p:ph type="pic" sz="quarter" idx="16"/>
          </p:nvPr>
        </p:nvSpPr>
        <p:spPr>
          <a:xfrm>
            <a:off x="7662320" y="296753"/>
            <a:ext cx="4190757" cy="6269379"/>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85C88A0-AA77-6E46-8DD2-B68CAF8988AB}"/>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3020504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tel og innhold 2 kolonn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a:t>
            </a:r>
            <a:r>
              <a:rPr lang="nb-NO" dirty="0" err="1"/>
              <a:t>nivå</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nivå</a:t>
            </a:r>
          </a:p>
        </p:txBody>
      </p:sp>
      <p:sp>
        <p:nvSpPr>
          <p:cNvPr id="2" name="Tittel 1">
            <a:extLst>
              <a:ext uri="{FF2B5EF4-FFF2-40B4-BE49-F238E27FC236}">
                <a16:creationId xmlns:a16="http://schemas.microsoft.com/office/drawing/2014/main" id="{C1A00309-8B63-2E33-7F1E-6E9F340DDB19}"/>
              </a:ext>
            </a:extLst>
          </p:cNvPr>
          <p:cNvSpPr>
            <a:spLocks noGrp="1"/>
          </p:cNvSpPr>
          <p:nvPr>
            <p:ph type="title" hasCustomPrompt="1"/>
          </p:nvPr>
        </p:nvSpPr>
        <p:spPr/>
        <p:txBody>
          <a:bodyPr/>
          <a:lstStyle/>
          <a:p>
            <a:r>
              <a:rPr lang="nb-NO" dirty="0"/>
              <a:t>Klikk for å skrive tittelen</a:t>
            </a:r>
          </a:p>
        </p:txBody>
      </p:sp>
    </p:spTree>
    <p:extLst>
      <p:ext uri="{BB962C8B-B14F-4D97-AF65-F5344CB8AC3E}">
        <p14:creationId xmlns:p14="http://schemas.microsoft.com/office/powerpoint/2010/main" val="24759519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tel og innhold 1 kolonne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BD48B077-A674-F7A3-2127-5F7E4C087AC6}"/>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2" y="1755745"/>
            <a:ext cx="10480691"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Tree>
    <p:extLst>
      <p:ext uri="{BB962C8B-B14F-4D97-AF65-F5344CB8AC3E}">
        <p14:creationId xmlns:p14="http://schemas.microsoft.com/office/powerpoint/2010/main" val="42536633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tel og innhold - Bilde venstr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972836-CF54-95B9-BD7A-520B4FCDB5E8}"/>
              </a:ext>
            </a:extLst>
          </p:cNvPr>
          <p:cNvSpPr>
            <a:spLocks noGrp="1"/>
          </p:cNvSpPr>
          <p:nvPr>
            <p:ph type="title" hasCustomPrompt="1"/>
          </p:nvPr>
        </p:nvSpPr>
        <p:spPr>
          <a:xfrm>
            <a:off x="6476980" y="885600"/>
            <a:ext cx="4859420" cy="523220"/>
          </a:xfrm>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6" name="maske">
            <a:extLst>
              <a:ext uri="{FF2B5EF4-FFF2-40B4-BE49-F238E27FC236}">
                <a16:creationId xmlns:a16="http://schemas.microsoft.com/office/drawing/2014/main" id="{178D028F-73F9-209E-8F2E-7F991E245C1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B4C9830-CAC2-E95B-C1DD-85F94EF3FD2D}"/>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5911515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Kun innhold - Bilde venstre ">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35D5DE4B-7EEF-7D1D-2610-0713A3873FD6}"/>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5" name="maske">
            <a:extLst>
              <a:ext uri="{FF2B5EF4-FFF2-40B4-BE49-F238E27FC236}">
                <a16:creationId xmlns:a16="http://schemas.microsoft.com/office/drawing/2014/main" id="{9285A7C8-1859-5CEB-9BA6-13EDD725194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966158"/>
            <a:ext cx="485934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A6F6CE2-4AEF-7FA7-F534-B3B4D1E249E8}"/>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6725144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tel og innhold - Bilde høyre ">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70A5B8C9-B30C-E8BD-A6EB-9608888706F8}"/>
              </a:ext>
            </a:extLst>
          </p:cNvPr>
          <p:cNvSpPr>
            <a:spLocks noGrp="1"/>
          </p:cNvSpPr>
          <p:nvPr>
            <p:ph type="title" hasCustomPrompt="1"/>
          </p:nvPr>
        </p:nvSpPr>
        <p:spPr>
          <a:xfrm>
            <a:off x="856800" y="885600"/>
            <a:ext cx="4855120" cy="523220"/>
          </a:xfrm>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4" name="Plassholder for innhold 2">
            <a:extLst>
              <a:ext uri="{FF2B5EF4-FFF2-40B4-BE49-F238E27FC236}">
                <a16:creationId xmlns:a16="http://schemas.microsoft.com/office/drawing/2014/main" id="{D87FD6B8-98F4-F9C9-1B41-3CF746E539BC}"/>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6702D49D-45CD-43E3-0013-96BA18A33DE6}"/>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31212948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Kun innhold - Bilde høyre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8CEE8311-A7AC-D3D7-63F9-AF9CE62CCEB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855652" y="966158"/>
            <a:ext cx="485626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5CF0011-4F15-8CDF-FC4D-E0FE226D7A39}"/>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17805248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tel og innhold med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6D4C16-17CF-B680-4B58-F923BE0C5955}"/>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C41B7E70-47FF-CE70-A93C-2365341FC6BC}"/>
              </a:ext>
            </a:extLst>
          </p:cNvPr>
          <p:cNvSpPr>
            <a:spLocks noGrp="1"/>
          </p:cNvSpPr>
          <p:nvPr>
            <p:ph type="body" sz="quarter" idx="25" hasCustomPrompt="1"/>
          </p:nvPr>
        </p:nvSpPr>
        <p:spPr>
          <a:xfrm>
            <a:off x="6092903" y="6279285"/>
            <a:ext cx="5240345"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8521267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tel og innhold med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57E471-FE6D-2D33-AC52-D0D04A1371CB}"/>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4" name="Plassholder for bilde 11">
            <a:extLst>
              <a:ext uri="{FF2B5EF4-FFF2-40B4-BE49-F238E27FC236}">
                <a16:creationId xmlns:a16="http://schemas.microsoft.com/office/drawing/2014/main" id="{0C2A9C8D-B0CD-D2C4-EE60-FCD2BA442351}"/>
              </a:ext>
            </a:extLst>
          </p:cNvPr>
          <p:cNvSpPr>
            <a:spLocks noGrp="1"/>
          </p:cNvSpPr>
          <p:nvPr>
            <p:ph type="pic" sz="quarter" idx="16"/>
          </p:nvPr>
        </p:nvSpPr>
        <p:spPr>
          <a:xfrm>
            <a:off x="6096000" y="1755745"/>
            <a:ext cx="5240345" cy="2238285"/>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3C55C4B1-D8D4-813F-1E53-8A5C173777B5}"/>
              </a:ext>
            </a:extLst>
          </p:cNvPr>
          <p:cNvSpPr>
            <a:spLocks noGrp="1"/>
          </p:cNvSpPr>
          <p:nvPr>
            <p:ph type="pic" sz="quarter" idx="17"/>
          </p:nvPr>
        </p:nvSpPr>
        <p:spPr>
          <a:xfrm>
            <a:off x="6096000" y="3994031"/>
            <a:ext cx="5240345" cy="225149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98700BF6-C30E-23F1-8048-6D5C951D8CD8}"/>
              </a:ext>
            </a:extLst>
          </p:cNvPr>
          <p:cNvSpPr>
            <a:spLocks noGrp="1"/>
          </p:cNvSpPr>
          <p:nvPr>
            <p:ph type="body" sz="quarter" idx="25" hasCustomPrompt="1"/>
          </p:nvPr>
        </p:nvSpPr>
        <p:spPr>
          <a:xfrm>
            <a:off x="6095990" y="6279285"/>
            <a:ext cx="5240338"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øverst</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nederst</a:t>
            </a:r>
            <a:r>
              <a:rPr lang="nb-NO" dirty="0">
                <a:effectLst/>
                <a:latin typeface="Calibri" panose="020F0502020204030204" pitchFamily="34" charset="0"/>
              </a:rPr>
              <a:t>)</a:t>
            </a:r>
          </a:p>
        </p:txBody>
      </p:sp>
    </p:spTree>
    <p:extLst>
      <p:ext uri="{BB962C8B-B14F-4D97-AF65-F5344CB8AC3E}">
        <p14:creationId xmlns:p14="http://schemas.microsoft.com/office/powerpoint/2010/main" val="7938732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genda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FB40598-7154-BF7E-3BCF-13C16E774AC2}"/>
              </a:ext>
            </a:extLst>
          </p:cNvPr>
          <p:cNvSpPr>
            <a:spLocks noGrp="1"/>
          </p:cNvSpPr>
          <p:nvPr>
            <p:ph type="title" hasCustomPrompt="1"/>
          </p:nvPr>
        </p:nvSpPr>
        <p:spPr>
          <a:xfrm>
            <a:off x="855649" y="890325"/>
            <a:ext cx="11039856" cy="523220"/>
          </a:xfrm>
        </p:spPr>
        <p:txBody>
          <a:bodyPr vert="horz" lIns="0" tIns="0" rIns="0" bIns="0" rtlCol="0" anchor="t" anchorCtr="0">
            <a:noAutofit/>
          </a:bodyPr>
          <a:lstStyle>
            <a:lvl1pPr>
              <a:defRPr lang="nb-NO" sz="3400">
                <a:latin typeface="+mn-lt"/>
                <a:ea typeface="+mn-ea"/>
                <a:cs typeface="+mn-cs"/>
              </a:defRPr>
            </a:lvl1pPr>
          </a:lstStyle>
          <a:p>
            <a:pPr marL="0" lvl="0" indent="0">
              <a:lnSpc>
                <a:spcPct val="100000"/>
              </a:lnSpc>
              <a:buFont typeface="Arial" panose="020B0604020202020204" pitchFamily="34" charset="0"/>
            </a:pPr>
            <a:r>
              <a:rPr lang="nb-NO" dirty="0"/>
              <a:t>Agenda</a:t>
            </a:r>
          </a:p>
        </p:txBody>
      </p:sp>
      <p:sp>
        <p:nvSpPr>
          <p:cNvPr id="2" name="Plassholder for tekst 3">
            <a:extLst>
              <a:ext uri="{FF2B5EF4-FFF2-40B4-BE49-F238E27FC236}">
                <a16:creationId xmlns:a16="http://schemas.microsoft.com/office/drawing/2014/main" id="{879B2A10-8A13-1E3A-C06F-EB263366A0D2}"/>
              </a:ext>
            </a:extLst>
          </p:cNvPr>
          <p:cNvSpPr>
            <a:spLocks noGrp="1"/>
          </p:cNvSpPr>
          <p:nvPr>
            <p:ph type="body" sz="quarter" idx="25" hasCustomPrompt="1"/>
          </p:nvPr>
        </p:nvSpPr>
        <p:spPr>
          <a:xfrm>
            <a:off x="855650" y="1781481"/>
            <a:ext cx="7971592" cy="4494823"/>
          </a:xfrm>
        </p:spPr>
        <p:txBody>
          <a:bodyPr/>
          <a:lstStyle>
            <a:lvl1pPr marL="457200" indent="-457200">
              <a:spcAft>
                <a:spcPts val="1800"/>
              </a:spcAft>
              <a:buFont typeface="+mj-lt"/>
              <a:buAutoNum type="arabicPeriod"/>
              <a:defRPr sz="2400" b="0"/>
            </a:lvl1pPr>
          </a:lstStyle>
          <a:p>
            <a:pPr lvl="0"/>
            <a:r>
              <a:rPr lang="nb-NO" dirty="0" err="1"/>
              <a:t>Kapittel</a:t>
            </a:r>
            <a:endParaRPr lang="nb-NO" dirty="0"/>
          </a:p>
          <a:p>
            <a:pPr lvl="0"/>
            <a:r>
              <a:rPr lang="nb-NO" dirty="0" err="1"/>
              <a:t>Kapittel</a:t>
            </a:r>
            <a:endParaRPr lang="nb-NO" dirty="0"/>
          </a:p>
          <a:p>
            <a:pPr lvl="0"/>
            <a:r>
              <a:rPr lang="nb-NO" dirty="0" err="1"/>
              <a:t>Kapittel</a:t>
            </a:r>
            <a:endParaRPr lang="nb-NO" dirty="0"/>
          </a:p>
          <a:p>
            <a:pPr lvl="0"/>
            <a:r>
              <a:rPr lang="nb-NO" dirty="0"/>
              <a:t>...</a:t>
            </a:r>
          </a:p>
          <a:p>
            <a:pPr lvl="0"/>
            <a:endParaRPr lang="nb-NO" dirty="0"/>
          </a:p>
        </p:txBody>
      </p:sp>
      <p:sp>
        <p:nvSpPr>
          <p:cNvPr id="4" name="Tåre 7">
            <a:extLst>
              <a:ext uri="{FF2B5EF4-FFF2-40B4-BE49-F238E27FC236}">
                <a16:creationId xmlns:a16="http://schemas.microsoft.com/office/drawing/2014/main" id="{D36F61B6-6E7D-30BA-C3E5-8FD6BC65AAF6}"/>
              </a:ext>
              <a:ext uri="{C183D7F6-B498-43B3-948B-1728B52AA6E4}">
                <adec:decorative xmlns:adec="http://schemas.microsoft.com/office/drawing/2017/decorative" val="1"/>
              </a:ext>
            </a:extLst>
          </p:cNvPr>
          <p:cNvSpPr>
            <a:spLocks noChangeAspect="1"/>
          </p:cNvSpPr>
          <p:nvPr userDrawn="1"/>
        </p:nvSpPr>
        <p:spPr>
          <a:xfrm rot="5400000">
            <a:off x="9607454" y="1783843"/>
            <a:ext cx="2250000" cy="2250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åre 7">
            <a:extLst>
              <a:ext uri="{FF2B5EF4-FFF2-40B4-BE49-F238E27FC236}">
                <a16:creationId xmlns:a16="http://schemas.microsoft.com/office/drawing/2014/main" id="{4E87106F-23AE-3645-9C4D-60FBA957C6E1}"/>
              </a:ext>
              <a:ext uri="{C183D7F6-B498-43B3-948B-1728B52AA6E4}">
                <adec:decorative xmlns:adec="http://schemas.microsoft.com/office/drawing/2017/decorative" val="1"/>
              </a:ext>
            </a:extLst>
          </p:cNvPr>
          <p:cNvSpPr>
            <a:spLocks noChangeAspect="1"/>
          </p:cNvSpPr>
          <p:nvPr userDrawn="1"/>
        </p:nvSpPr>
        <p:spPr>
          <a:xfrm>
            <a:off x="9607454" y="4026305"/>
            <a:ext cx="2250000" cy="225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8812561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tel og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1DB4DD7-DF26-D3A7-DEFE-6B137EABC170}"/>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bilde 11">
            <a:extLst>
              <a:ext uri="{FF2B5EF4-FFF2-40B4-BE49-F238E27FC236}">
                <a16:creationId xmlns:a16="http://schemas.microsoft.com/office/drawing/2014/main" id="{6978652E-66DF-E4FA-CF7C-F69D2D0B8AF5}"/>
              </a:ext>
            </a:extLst>
          </p:cNvPr>
          <p:cNvSpPr>
            <a:spLocks noGrp="1"/>
          </p:cNvSpPr>
          <p:nvPr>
            <p:ph type="pic" sz="quarter" idx="17"/>
          </p:nvPr>
        </p:nvSpPr>
        <p:spPr>
          <a:xfrm>
            <a:off x="855652" y="1755745"/>
            <a:ext cx="5240345" cy="4488644"/>
          </a:xfrm>
          <a:prstGeom prst="rect">
            <a:avLst/>
          </a:prstGeom>
          <a:noFill/>
        </p:spPr>
        <p:txBody>
          <a:bodyPr wrap="square">
            <a:noAutofit/>
          </a:bodyPr>
          <a:lstStyle>
            <a:lvl1pPr marL="0" indent="0" algn="ctr">
              <a:buNone/>
              <a:defRPr sz="18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E13C28F3-CBEF-C4D9-08A1-F03A078D39A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7761713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tel 3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CBF2AA-2EA4-AE8B-F87C-318A6485014D}"/>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5" name="Plassholder for bilde 11">
            <a:extLst>
              <a:ext uri="{FF2B5EF4-FFF2-40B4-BE49-F238E27FC236}">
                <a16:creationId xmlns:a16="http://schemas.microsoft.com/office/drawing/2014/main" id="{4E893AFB-8E52-06A6-F973-83462C177C7E}"/>
              </a:ext>
            </a:extLst>
          </p:cNvPr>
          <p:cNvSpPr>
            <a:spLocks noGrp="1"/>
          </p:cNvSpPr>
          <p:nvPr>
            <p:ph type="pic" sz="quarter" idx="17"/>
          </p:nvPr>
        </p:nvSpPr>
        <p:spPr>
          <a:xfrm>
            <a:off x="855652" y="1755745"/>
            <a:ext cx="3501736"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7AA8BB82-C632-0FD6-8770-7B6B1234C8AE}"/>
              </a:ext>
            </a:extLst>
          </p:cNvPr>
          <p:cNvSpPr>
            <a:spLocks noGrp="1"/>
          </p:cNvSpPr>
          <p:nvPr>
            <p:ph type="pic" sz="quarter" idx="18"/>
          </p:nvPr>
        </p:nvSpPr>
        <p:spPr>
          <a:xfrm>
            <a:off x="4357388" y="1755745"/>
            <a:ext cx="347741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bilde 11">
            <a:extLst>
              <a:ext uri="{FF2B5EF4-FFF2-40B4-BE49-F238E27FC236}">
                <a16:creationId xmlns:a16="http://schemas.microsoft.com/office/drawing/2014/main" id="{930EB5E8-0388-59F0-D117-2A1E5CEB1698}"/>
              </a:ext>
            </a:extLst>
          </p:cNvPr>
          <p:cNvSpPr>
            <a:spLocks noGrp="1"/>
          </p:cNvSpPr>
          <p:nvPr>
            <p:ph type="pic" sz="quarter" idx="16"/>
          </p:nvPr>
        </p:nvSpPr>
        <p:spPr>
          <a:xfrm>
            <a:off x="7834608" y="1755745"/>
            <a:ext cx="350173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tekst 6">
            <a:extLst>
              <a:ext uri="{FF2B5EF4-FFF2-40B4-BE49-F238E27FC236}">
                <a16:creationId xmlns:a16="http://schemas.microsoft.com/office/drawing/2014/main" id="{63CC2F96-6B0F-9334-6EF2-7BC79411FBB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73353499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tel og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61BCB8-83AD-6D37-B54B-0FF9F2C7A2DE}"/>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855652" y="1755745"/>
            <a:ext cx="10480693"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9D698068-2DB0-CD6F-4634-6B2E261F900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521031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Fullskjerm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69EBC2-A8BC-0723-CC54-8B026BB10D90}"/>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A8536A01-051B-BE75-EB3D-6C4863D330D2}"/>
              </a:ext>
            </a:extLst>
          </p:cNvPr>
          <p:cNvSpPr>
            <a:spLocks noGrp="1"/>
          </p:cNvSpPr>
          <p:nvPr>
            <p:ph type="body" sz="quarter" idx="22" hasCustomPrompt="1"/>
          </p:nvPr>
        </p:nvSpPr>
        <p:spPr>
          <a:xfrm>
            <a:off x="340632" y="6379920"/>
            <a:ext cx="926069" cy="180425"/>
          </a:xfrm>
          <a:solidFill>
            <a:schemeClr val="bg1"/>
          </a:solidFill>
        </p:spPr>
        <p:txBody>
          <a:bodyPr wrap="none" lIns="72000" tIns="36000" rIns="72000" bIns="36000">
            <a:spAutoFit/>
          </a:bodyPr>
          <a:lstStyle>
            <a:lvl1pPr marL="0" indent="0" algn="l">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613477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Fullskjerm bilde med tekst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13718270-56CD-D079-D8FF-358055A07649}"/>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8" name="Text Placeholder 16">
            <a:extLst>
              <a:ext uri="{FF2B5EF4-FFF2-40B4-BE49-F238E27FC236}">
                <a16:creationId xmlns:a16="http://schemas.microsoft.com/office/drawing/2014/main" id="{B7678E87-E36B-1513-EC8F-952B988AE36A}"/>
              </a:ext>
            </a:extLst>
          </p:cNvPr>
          <p:cNvSpPr>
            <a:spLocks noGrp="1" noChangeAspect="1"/>
          </p:cNvSpPr>
          <p:nvPr>
            <p:ph type="body" sz="quarter" idx="33" hasCustomPrompt="1"/>
          </p:nvPr>
        </p:nvSpPr>
        <p:spPr>
          <a:xfrm>
            <a:off x="0" y="3808800"/>
            <a:ext cx="3049200" cy="3049200"/>
          </a:xfrm>
          <a:solidFill>
            <a:schemeClr val="tx2">
              <a:lumMod val="10000"/>
              <a:lumOff val="90000"/>
            </a:schemeClr>
          </a:solidFill>
        </p:spPr>
        <p:txBody>
          <a:bodyPr lIns="216000" tIns="216000" rIns="216000" bIns="216000" anchor="ctr"/>
          <a:lstStyle>
            <a:lvl1pPr marL="0" indent="0">
              <a:buNone/>
              <a:defRPr/>
            </a:lvl1pPr>
            <a:lvl2pPr marL="252000" indent="0">
              <a:buNone/>
              <a:defRPr/>
            </a:lvl2pPr>
            <a:lvl3pPr marL="504000" indent="0">
              <a:buNone/>
              <a:defRPr/>
            </a:lvl3pPr>
            <a:lvl4pPr marL="756000" indent="0">
              <a:buNone/>
              <a:defRPr/>
            </a:lvl4pPr>
            <a:lvl5pPr marL="1008000" indent="0">
              <a:buNone/>
              <a:defRPr/>
            </a:lvl5pPr>
          </a:lstStyle>
          <a:p>
            <a:pPr lvl="0"/>
            <a:r>
              <a:rPr lang="nb-NO" dirty="0" err="1"/>
              <a:t>Klikk</a:t>
            </a:r>
            <a:r>
              <a:rPr lang="nb-NO" dirty="0"/>
              <a:t> her for </a:t>
            </a:r>
            <a:r>
              <a:rPr lang="nb-NO" dirty="0" err="1"/>
              <a:t>å</a:t>
            </a:r>
            <a:r>
              <a:rPr lang="nb-NO" dirty="0"/>
              <a:t> </a:t>
            </a:r>
            <a:r>
              <a:rPr lang="nb-NO" dirty="0" err="1"/>
              <a:t>skrive</a:t>
            </a:r>
            <a:r>
              <a:rPr lang="nb-NO" dirty="0"/>
              <a:t> </a:t>
            </a:r>
            <a:r>
              <a:rPr lang="nb-NO" dirty="0" err="1"/>
              <a:t>tekst</a:t>
            </a:r>
            <a:r>
              <a:rPr lang="nb-NO" dirty="0"/>
              <a:t> inn </a:t>
            </a:r>
            <a:r>
              <a:rPr lang="nb-NO" dirty="0" err="1"/>
              <a:t>i</a:t>
            </a:r>
            <a:r>
              <a:rPr lang="nb-NO" dirty="0"/>
              <a:t> </a:t>
            </a:r>
            <a:r>
              <a:rPr lang="nb-NO" dirty="0" err="1"/>
              <a:t>firkanten</a:t>
            </a:r>
            <a:r>
              <a:rPr lang="nb-NO" dirty="0"/>
              <a:t>. </a:t>
            </a:r>
            <a:r>
              <a:rPr lang="nb-NO" dirty="0" err="1"/>
              <a:t>Slett</a:t>
            </a:r>
            <a:r>
              <a:rPr lang="nb-NO" dirty="0"/>
              <a:t> </a:t>
            </a:r>
            <a:r>
              <a:rPr lang="nb-NO" dirty="0" err="1"/>
              <a:t>formen</a:t>
            </a:r>
            <a:r>
              <a:rPr lang="nb-NO" dirty="0"/>
              <a:t> </a:t>
            </a:r>
            <a:r>
              <a:rPr lang="nb-NO" dirty="0" err="1"/>
              <a:t>dersom</a:t>
            </a:r>
            <a:r>
              <a:rPr lang="nb-NO" dirty="0"/>
              <a:t> du </a:t>
            </a:r>
            <a:r>
              <a:rPr lang="nb-NO" dirty="0" err="1"/>
              <a:t>ikke</a:t>
            </a:r>
            <a:r>
              <a:rPr lang="nb-NO" dirty="0"/>
              <a:t> </a:t>
            </a:r>
            <a:r>
              <a:rPr lang="nb-NO" dirty="0" err="1"/>
              <a:t>har</a:t>
            </a:r>
            <a:r>
              <a:rPr lang="nb-NO" dirty="0"/>
              <a:t> </a:t>
            </a:r>
            <a:r>
              <a:rPr lang="nb-NO" dirty="0" err="1"/>
              <a:t>behov</a:t>
            </a:r>
            <a:r>
              <a:rPr lang="nb-NO" dirty="0"/>
              <a:t> for den.</a:t>
            </a:r>
          </a:p>
        </p:txBody>
      </p:sp>
      <p:sp>
        <p:nvSpPr>
          <p:cNvPr id="2" name="Plassholder for tekst 6">
            <a:extLst>
              <a:ext uri="{FF2B5EF4-FFF2-40B4-BE49-F238E27FC236}">
                <a16:creationId xmlns:a16="http://schemas.microsoft.com/office/drawing/2014/main" id="{670C2EAD-E2E4-D253-0121-062F5F0EEC56}"/>
              </a:ext>
            </a:extLst>
          </p:cNvPr>
          <p:cNvSpPr>
            <a:spLocks noGrp="1"/>
          </p:cNvSpPr>
          <p:nvPr>
            <p:ph type="body" sz="quarter" idx="34" hasCustomPrompt="1"/>
          </p:nvPr>
        </p:nvSpPr>
        <p:spPr>
          <a:xfrm>
            <a:off x="10930938" y="6379920"/>
            <a:ext cx="926069" cy="180425"/>
          </a:xfrm>
          <a:solidFill>
            <a:schemeClr val="tx2">
              <a:lumMod val="10000"/>
              <a:lumOff val="90000"/>
            </a:schemeClr>
          </a:solidFill>
        </p:spPr>
        <p:txBody>
          <a:bodyPr wrap="none" lIns="72000" tIns="36000" rIns="72000" bIns="36000">
            <a:spAutoFit/>
          </a:bodyPr>
          <a:lstStyle>
            <a:lvl1pPr marL="0" indent="0" algn="r">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8518247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Stort sitat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2977286" y="981120"/>
            <a:ext cx="8359058" cy="3949325"/>
          </a:xfrm>
        </p:spPr>
        <p:txBody>
          <a:bodyPr anchor="t" anchorCtr="0"/>
          <a:lstStyle>
            <a:lvl1pPr>
              <a:defRPr sz="5000"/>
            </a:lvl1pPr>
          </a:lstStyle>
          <a:p>
            <a:r>
              <a:rPr lang="nb-NO" dirty="0" err="1"/>
              <a:t>Klikk</a:t>
            </a:r>
            <a:r>
              <a:rPr lang="nb-NO" dirty="0"/>
              <a:t> for å </a:t>
            </a:r>
            <a:r>
              <a:rPr lang="nb-NO" dirty="0" err="1"/>
              <a:t>skrive</a:t>
            </a:r>
            <a:r>
              <a:rPr lang="nb-NO" dirty="0"/>
              <a:t> inn et </a:t>
            </a:r>
            <a:r>
              <a:rPr lang="nb-NO" dirty="0" err="1"/>
              <a:t>sitat</a:t>
            </a:r>
            <a:r>
              <a:rPr lang="nb-NO" dirty="0"/>
              <a:t> </a:t>
            </a:r>
          </a:p>
        </p:txBody>
      </p:sp>
      <p:sp>
        <p:nvSpPr>
          <p:cNvPr id="13" name="Plassholder for tekst 3">
            <a:extLst>
              <a:ext uri="{FF2B5EF4-FFF2-40B4-BE49-F238E27FC236}">
                <a16:creationId xmlns:a16="http://schemas.microsoft.com/office/drawing/2014/main" id="{1A767E45-C00F-3A80-4F0C-D1E9B58142AB}"/>
              </a:ext>
            </a:extLst>
          </p:cNvPr>
          <p:cNvSpPr>
            <a:spLocks noGrp="1"/>
          </p:cNvSpPr>
          <p:nvPr>
            <p:ph type="body" sz="quarter" idx="23" hasCustomPrompt="1"/>
          </p:nvPr>
        </p:nvSpPr>
        <p:spPr>
          <a:xfrm>
            <a:off x="2977286" y="5189727"/>
            <a:ext cx="6220143" cy="692150"/>
          </a:xfrm>
        </p:spPr>
        <p:txBody>
          <a:bodyPr/>
          <a:lstStyle>
            <a:lvl1pPr marL="0" indent="0">
              <a:buNone/>
              <a:defRPr sz="2000"/>
            </a:lvl1pPr>
          </a:lstStyle>
          <a:p>
            <a:pPr lvl="0"/>
            <a:r>
              <a:rPr lang="nb-NO" dirty="0"/>
              <a:t>- </a:t>
            </a:r>
            <a:r>
              <a:rPr lang="nb-NO" dirty="0" err="1"/>
              <a:t>Klikk</a:t>
            </a:r>
            <a:r>
              <a:rPr lang="nb-NO" dirty="0"/>
              <a:t> for å </a:t>
            </a:r>
            <a:r>
              <a:rPr lang="nb-NO" dirty="0" err="1"/>
              <a:t>skrive</a:t>
            </a:r>
            <a:r>
              <a:rPr lang="nb-NO" dirty="0"/>
              <a:t> inn </a:t>
            </a:r>
            <a:r>
              <a:rPr lang="nb-NO" dirty="0" err="1"/>
              <a:t>forfatter</a:t>
            </a:r>
            <a:r>
              <a:rPr lang="nb-NO" dirty="0"/>
              <a:t>/</a:t>
            </a:r>
            <a:r>
              <a:rPr lang="nb-NO" dirty="0" err="1"/>
              <a:t>navn</a:t>
            </a:r>
            <a:endParaRPr lang="nb-NO" dirty="0"/>
          </a:p>
        </p:txBody>
      </p:sp>
      <p:pic>
        <p:nvPicPr>
          <p:cNvPr id="11" name="Grafikk 11" descr="Sitattegn">
            <a:extLst>
              <a:ext uri="{FF2B5EF4-FFF2-40B4-BE49-F238E27FC236}">
                <a16:creationId xmlns:a16="http://schemas.microsoft.com/office/drawing/2014/main" id="{54E45CF3-B4B5-F82F-D3AE-B3AAD3BAF4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55653" y="981120"/>
            <a:ext cx="1417304" cy="1118342"/>
          </a:xfrm>
          <a:prstGeom prst="rect">
            <a:avLst/>
          </a:prstGeom>
        </p:spPr>
      </p:pic>
    </p:spTree>
    <p:extLst>
      <p:ext uri="{BB962C8B-B14F-4D97-AF65-F5344CB8AC3E}">
        <p14:creationId xmlns:p14="http://schemas.microsoft.com/office/powerpoint/2010/main" val="25629949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Tittel | Undertittel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7E3CD79A-10BA-DF0A-337C-7491DA56A188}"/>
              </a:ext>
            </a:extLst>
          </p:cNvPr>
          <p:cNvSpPr>
            <a:spLocks noGrp="1"/>
          </p:cNvSpPr>
          <p:nvPr>
            <p:ph type="title" hasCustomPrompt="1"/>
          </p:nvPr>
        </p:nvSpPr>
        <p:spPr>
          <a:xfrm>
            <a:off x="1559875" y="2136338"/>
            <a:ext cx="3949690" cy="2585323"/>
          </a:xfrm>
        </p:spPr>
        <p:txBody>
          <a:bodyPr anchor="ctr">
            <a:noAutofit/>
          </a:bodyPr>
          <a:lstStyle>
            <a:lvl1pPr marL="0" marR="0" indent="0" algn="r" defTabSz="914400" rtl="0" eaLnBrk="1" fontAlgn="auto" latinLnBrk="0" hangingPunct="1">
              <a:lnSpc>
                <a:spcPts val="6000"/>
              </a:lnSpc>
              <a:spcBef>
                <a:spcPts val="0"/>
              </a:spcBef>
              <a:spcAft>
                <a:spcPts val="0"/>
              </a:spcAft>
              <a:buClrTx/>
              <a:buSzTx/>
              <a:buFontTx/>
              <a:buNone/>
              <a:tabLst/>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cxnSp>
        <p:nvCxnSpPr>
          <p:cNvPr id="7" name="Rett linje 9">
            <a:extLst>
              <a:ext uri="{FF2B5EF4-FFF2-40B4-BE49-F238E27FC236}">
                <a16:creationId xmlns:a16="http://schemas.microsoft.com/office/drawing/2014/main" id="{377364A3-E584-EE44-3975-7F01D38AE1D0}"/>
              </a:ext>
              <a:ext uri="{C183D7F6-B498-43B3-948B-1728B52AA6E4}">
                <adec:decorative xmlns:adec="http://schemas.microsoft.com/office/drawing/2017/decorative" val="1"/>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lassholder for tekst 11">
            <a:extLst>
              <a:ext uri="{FF2B5EF4-FFF2-40B4-BE49-F238E27FC236}">
                <a16:creationId xmlns:a16="http://schemas.microsoft.com/office/drawing/2014/main" id="{38FE4089-49C3-167A-3E1D-E1877C878A46}"/>
              </a:ext>
            </a:extLst>
          </p:cNvPr>
          <p:cNvSpPr>
            <a:spLocks noGrp="1"/>
          </p:cNvSpPr>
          <p:nvPr>
            <p:ph type="body" sz="quarter" idx="15" hasCustomPrompt="1"/>
          </p:nvPr>
        </p:nvSpPr>
        <p:spPr>
          <a:xfrm>
            <a:off x="6682435" y="2136338"/>
            <a:ext cx="3949682" cy="2585323"/>
          </a:xfrm>
        </p:spPr>
        <p:txBody>
          <a:bodyPr anchor="ct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788268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o fargeflater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6857999"/>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7254" y="698839"/>
            <a:ext cx="4933493" cy="5460324"/>
          </a:xfrm>
        </p:spPr>
        <p:txBody>
          <a:bodyPr anchor="ctr">
            <a:noAutofit/>
          </a:bodyP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119615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Tre fargeflater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9" name="Tittel 1">
            <a:extLst>
              <a:ext uri="{FF2B5EF4-FFF2-40B4-BE49-F238E27FC236}">
                <a16:creationId xmlns:a16="http://schemas.microsoft.com/office/drawing/2014/main" id="{31045BF3-763A-0A24-A7CF-88EDE2C5B162}"/>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lvl="0"/>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50000"/>
              <a:lumOff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Tree>
    <p:extLst>
      <p:ext uri="{BB962C8B-B14F-4D97-AF65-F5344CB8AC3E}">
        <p14:creationId xmlns:p14="http://schemas.microsoft.com/office/powerpoint/2010/main" val="9006722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re fargeflater med ikon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C049361A-65CD-9E25-422C-7EE7423356BB}"/>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2" name="Plassholder for bilde 4">
            <a:extLst>
              <a:ext uri="{FF2B5EF4-FFF2-40B4-BE49-F238E27FC236}">
                <a16:creationId xmlns:a16="http://schemas.microsoft.com/office/drawing/2014/main" id="{B5388A3F-3E39-5023-2E48-C55E26CDADD4}"/>
              </a:ext>
            </a:extLst>
          </p:cNvPr>
          <p:cNvSpPr>
            <a:spLocks noGrp="1" noChangeAspect="1"/>
          </p:cNvSpPr>
          <p:nvPr>
            <p:ph type="pic" sz="quarter" idx="32" hasCustomPrompt="1"/>
          </p:nvPr>
        </p:nvSpPr>
        <p:spPr>
          <a:xfrm>
            <a:off x="801087" y="1184678"/>
            <a:ext cx="4488644" cy="4488644"/>
          </a:xfrm>
          <a:prstGeom prst="ellipse">
            <a:avLst/>
          </a:prstGeom>
          <a:solidFill>
            <a:schemeClr val="bg1"/>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50000"/>
              <a:lumOff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6" name="Rectangle 5">
            <a:extLst>
              <a:ext uri="{FF2B5EF4-FFF2-40B4-BE49-F238E27FC236}">
                <a16:creationId xmlns:a16="http://schemas.microsoft.com/office/drawing/2014/main" id="{80369958-D876-D67C-783C-240E2BE135E8}"/>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0" name="TekstSylinder 6">
            <a:extLst>
              <a:ext uri="{FF2B5EF4-FFF2-40B4-BE49-F238E27FC236}">
                <a16:creationId xmlns:a16="http://schemas.microsoft.com/office/drawing/2014/main" id="{5768A83D-B7F2-1357-4F15-E945F9235D76}"/>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11" name="Picture 10" descr="Skjermdump med oversikt over noen av ikonsidene i malen">
            <a:extLst>
              <a:ext uri="{FF2B5EF4-FFF2-40B4-BE49-F238E27FC236}">
                <a16:creationId xmlns:a16="http://schemas.microsoft.com/office/drawing/2014/main" id="{E47A7E56-7453-AC9C-7149-9B27F453B864}"/>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spTree>
    <p:extLst>
      <p:ext uri="{BB962C8B-B14F-4D97-AF65-F5344CB8AC3E}">
        <p14:creationId xmlns:p14="http://schemas.microsoft.com/office/powerpoint/2010/main" val="19116052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5951"/>
            <a:ext cx="11518232" cy="6285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4" name="Freeform 3">
            <a:extLst>
              <a:ext uri="{FF2B5EF4-FFF2-40B4-BE49-F238E27FC236}">
                <a16:creationId xmlns:a16="http://schemas.microsoft.com/office/drawing/2014/main" id="{237DE7D8-B01C-1078-838F-5868870D5D9D}"/>
              </a:ext>
              <a:ext uri="{C183D7F6-B498-43B3-948B-1728B52AA6E4}">
                <adec:decorative xmlns:adec="http://schemas.microsoft.com/office/drawing/2017/decorative" val="1"/>
              </a:ext>
            </a:extLst>
          </p:cNvPr>
          <p:cNvSpPr>
            <a:spLocks/>
          </p:cNvSpPr>
          <p:nvPr userDrawn="1"/>
        </p:nvSpPr>
        <p:spPr>
          <a:xfrm>
            <a:off x="7668137" y="285951"/>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5" name="Freeform 5">
            <a:extLst>
              <a:ext uri="{FF2B5EF4-FFF2-40B4-BE49-F238E27FC236}">
                <a16:creationId xmlns:a16="http://schemas.microsoft.com/office/drawing/2014/main" id="{D49584F9-00B1-EC09-72F3-77CDE7AD1F10}"/>
              </a:ext>
              <a:ext uri="{C183D7F6-B498-43B3-948B-1728B52AA6E4}">
                <adec:decorative xmlns:adec="http://schemas.microsoft.com/office/drawing/2017/decorative" val="1"/>
              </a:ext>
            </a:extLst>
          </p:cNvPr>
          <p:cNvSpPr>
            <a:spLocks/>
          </p:cNvSpPr>
          <p:nvPr userDrawn="1"/>
        </p:nvSpPr>
        <p:spPr>
          <a:xfrm rot="10800000">
            <a:off x="10809555" y="4477512"/>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7" name="Freeform 8">
            <a:extLst>
              <a:ext uri="{FF2B5EF4-FFF2-40B4-BE49-F238E27FC236}">
                <a16:creationId xmlns:a16="http://schemas.microsoft.com/office/drawing/2014/main" id="{C074DEF4-D32F-CA7E-300F-41697C32A3FE}"/>
              </a:ext>
              <a:ext uri="{C183D7F6-B498-43B3-948B-1728B52AA6E4}">
                <adec:decorative xmlns:adec="http://schemas.microsoft.com/office/drawing/2017/decorative" val="1"/>
              </a:ext>
            </a:extLst>
          </p:cNvPr>
          <p:cNvSpPr>
            <a:spLocks/>
          </p:cNvSpPr>
          <p:nvPr userDrawn="1"/>
        </p:nvSpPr>
        <p:spPr>
          <a:xfrm>
            <a:off x="10809555" y="2381279"/>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6" name="Rectangle 6">
            <a:extLst>
              <a:ext uri="{FF2B5EF4-FFF2-40B4-BE49-F238E27FC236}">
                <a16:creationId xmlns:a16="http://schemas.microsoft.com/office/drawing/2014/main" id="{7E588051-9748-5E22-B54E-CDEECA67EAF2}"/>
              </a:ext>
              <a:ext uri="{C183D7F6-B498-43B3-948B-1728B52AA6E4}">
                <adec:decorative xmlns:adec="http://schemas.microsoft.com/office/drawing/2017/decorative" val="1"/>
              </a:ext>
            </a:extLst>
          </p:cNvPr>
          <p:cNvSpPr>
            <a:spLocks/>
          </p:cNvSpPr>
          <p:nvPr userDrawn="1"/>
        </p:nvSpPr>
        <p:spPr>
          <a:xfrm rot="16200000">
            <a:off x="8716033" y="1333551"/>
            <a:ext cx="1047600" cy="1047599"/>
          </a:xfrm>
          <a:prstGeom prst="rect">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8" name="Freeform 10">
            <a:extLst>
              <a:ext uri="{FF2B5EF4-FFF2-40B4-BE49-F238E27FC236}">
                <a16:creationId xmlns:a16="http://schemas.microsoft.com/office/drawing/2014/main" id="{18EDA822-F45A-0253-06AB-C04B8E143BED}"/>
              </a:ext>
              <a:ext uri="{C183D7F6-B498-43B3-948B-1728B52AA6E4}">
                <adec:decorative xmlns:adec="http://schemas.microsoft.com/office/drawing/2017/decorative" val="1"/>
              </a:ext>
            </a:extLst>
          </p:cNvPr>
          <p:cNvSpPr>
            <a:spLocks/>
          </p:cNvSpPr>
          <p:nvPr userDrawn="1"/>
        </p:nvSpPr>
        <p:spPr>
          <a:xfrm rot="5400000">
            <a:off x="7665756" y="5525113"/>
            <a:ext cx="1047600" cy="1047600"/>
          </a:xfrm>
          <a:custGeom>
            <a:avLst/>
            <a:gdLst>
              <a:gd name="connsiteX0" fmla="*/ 0 w 2743016"/>
              <a:gd name="connsiteY0" fmla="*/ 0 h 2739577"/>
              <a:gd name="connsiteX1" fmla="*/ 2729036 w 2743016"/>
              <a:gd name="connsiteY1" fmla="*/ 2462724 h 2739577"/>
              <a:gd name="connsiteX2" fmla="*/ 2743016 w 2743016"/>
              <a:gd name="connsiteY2" fmla="*/ 2739577 h 2739577"/>
              <a:gd name="connsiteX3" fmla="*/ 0 w 2743016"/>
              <a:gd name="connsiteY3" fmla="*/ 2739577 h 2739577"/>
            </a:gdLst>
            <a:ahLst/>
            <a:cxnLst>
              <a:cxn ang="0">
                <a:pos x="connsiteX0" y="connsiteY0"/>
              </a:cxn>
              <a:cxn ang="0">
                <a:pos x="connsiteX1" y="connsiteY1"/>
              </a:cxn>
              <a:cxn ang="0">
                <a:pos x="connsiteX2" y="connsiteY2"/>
              </a:cxn>
              <a:cxn ang="0">
                <a:pos x="connsiteX3" y="connsiteY3"/>
              </a:cxn>
            </a:cxnLst>
            <a:rect l="l" t="t" r="r" b="b"/>
            <a:pathLst>
              <a:path w="2743016" h="2739577">
                <a:moveTo>
                  <a:pt x="0" y="0"/>
                </a:moveTo>
                <a:cubicBezTo>
                  <a:pt x="1420337" y="0"/>
                  <a:pt x="2588558" y="1079448"/>
                  <a:pt x="2729036" y="2462724"/>
                </a:cubicBezTo>
                <a:lnTo>
                  <a:pt x="2743016" y="2739577"/>
                </a:lnTo>
                <a:lnTo>
                  <a:pt x="0" y="2739577"/>
                </a:lnTo>
                <a:close/>
              </a:path>
            </a:pathLst>
          </a:cu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9" name="Oval 11">
            <a:extLst>
              <a:ext uri="{FF2B5EF4-FFF2-40B4-BE49-F238E27FC236}">
                <a16:creationId xmlns:a16="http://schemas.microsoft.com/office/drawing/2014/main" id="{6556A1A0-041E-E244-EFF9-A16B8C6839E1}"/>
              </a:ext>
              <a:ext uri="{C183D7F6-B498-43B3-948B-1728B52AA6E4}">
                <adec:decorative xmlns:adec="http://schemas.microsoft.com/office/drawing/2017/decorative" val="1"/>
              </a:ext>
            </a:extLst>
          </p:cNvPr>
          <p:cNvSpPr>
            <a:spLocks noChangeAspect="1"/>
          </p:cNvSpPr>
          <p:nvPr userDrawn="1"/>
        </p:nvSpPr>
        <p:spPr>
          <a:xfrm rot="16200000">
            <a:off x="9761954" y="285952"/>
            <a:ext cx="2095202" cy="20952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20" name="Oval 21">
            <a:extLst>
              <a:ext uri="{FF2B5EF4-FFF2-40B4-BE49-F238E27FC236}">
                <a16:creationId xmlns:a16="http://schemas.microsoft.com/office/drawing/2014/main" id="{2A0883F3-6F42-5A7C-F93F-64C36DE6A988}"/>
              </a:ext>
              <a:ext uri="{C183D7F6-B498-43B3-948B-1728B52AA6E4}">
                <adec:decorative xmlns:adec="http://schemas.microsoft.com/office/drawing/2017/decorative" val="1"/>
              </a:ext>
            </a:extLst>
          </p:cNvPr>
          <p:cNvSpPr>
            <a:spLocks noChangeAspect="1"/>
          </p:cNvSpPr>
          <p:nvPr userDrawn="1"/>
        </p:nvSpPr>
        <p:spPr>
          <a:xfrm flipH="1">
            <a:off x="7668137" y="238127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Rectangle 23">
            <a:extLst>
              <a:ext uri="{FF2B5EF4-FFF2-40B4-BE49-F238E27FC236}">
                <a16:creationId xmlns:a16="http://schemas.microsoft.com/office/drawing/2014/main" id="{07DE7D13-B993-E663-6BE2-385046F72C3F}"/>
              </a:ext>
              <a:ext uri="{C183D7F6-B498-43B3-948B-1728B52AA6E4}">
                <adec:decorative xmlns:adec="http://schemas.microsoft.com/office/drawing/2017/decorative" val="1"/>
              </a:ext>
            </a:extLst>
          </p:cNvPr>
          <p:cNvSpPr>
            <a:spLocks/>
          </p:cNvSpPr>
          <p:nvPr userDrawn="1"/>
        </p:nvSpPr>
        <p:spPr>
          <a:xfrm rot="16200000">
            <a:off x="9761955" y="3429959"/>
            <a:ext cx="1047600" cy="1047600"/>
          </a:xfrm>
          <a:prstGeom prst="rect">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6" name="Oval 51">
            <a:extLst>
              <a:ext uri="{FF2B5EF4-FFF2-40B4-BE49-F238E27FC236}">
                <a16:creationId xmlns:a16="http://schemas.microsoft.com/office/drawing/2014/main" id="{9306A483-1303-D891-4645-B2AB3EA81986}"/>
              </a:ext>
              <a:ext uri="{C183D7F6-B498-43B3-948B-1728B52AA6E4}">
                <adec:decorative xmlns:adec="http://schemas.microsoft.com/office/drawing/2017/decorative" val="1"/>
              </a:ext>
            </a:extLst>
          </p:cNvPr>
          <p:cNvSpPr>
            <a:spLocks noChangeAspect="1"/>
          </p:cNvSpPr>
          <p:nvPr userDrawn="1"/>
        </p:nvSpPr>
        <p:spPr>
          <a:xfrm flipH="1">
            <a:off x="8716033" y="342995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8" name="Tåre 7">
            <a:extLst>
              <a:ext uri="{FF2B5EF4-FFF2-40B4-BE49-F238E27FC236}">
                <a16:creationId xmlns:a16="http://schemas.microsoft.com/office/drawing/2014/main" id="{F4EE330B-0608-5611-88FD-781670298F9D}"/>
              </a:ext>
              <a:ext uri="{C183D7F6-B498-43B3-948B-1728B52AA6E4}">
                <adec:decorative xmlns:adec="http://schemas.microsoft.com/office/drawing/2017/decorative" val="1"/>
              </a:ext>
            </a:extLst>
          </p:cNvPr>
          <p:cNvSpPr>
            <a:spLocks/>
          </p:cNvSpPr>
          <p:nvPr userDrawn="1"/>
        </p:nvSpPr>
        <p:spPr>
          <a:xfrm rot="5400000">
            <a:off x="8716033" y="285951"/>
            <a:ext cx="1047600" cy="10476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9" name="Tåre 7">
            <a:extLst>
              <a:ext uri="{FF2B5EF4-FFF2-40B4-BE49-F238E27FC236}">
                <a16:creationId xmlns:a16="http://schemas.microsoft.com/office/drawing/2014/main" id="{95D11903-4B2D-9068-0BC0-9C3070EFEAB0}"/>
              </a:ext>
              <a:ext uri="{C183D7F6-B498-43B3-948B-1728B52AA6E4}">
                <adec:decorative xmlns:adec="http://schemas.microsoft.com/office/drawing/2017/decorative" val="1"/>
              </a:ext>
            </a:extLst>
          </p:cNvPr>
          <p:cNvSpPr>
            <a:spLocks noChangeAspect="1"/>
          </p:cNvSpPr>
          <p:nvPr userDrawn="1"/>
        </p:nvSpPr>
        <p:spPr>
          <a:xfrm rot="5400000">
            <a:off x="8713652" y="4477513"/>
            <a:ext cx="2095200" cy="209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1" name="Tåre 7">
            <a:extLst>
              <a:ext uri="{FF2B5EF4-FFF2-40B4-BE49-F238E27FC236}">
                <a16:creationId xmlns:a16="http://schemas.microsoft.com/office/drawing/2014/main" id="{D5E40B1E-062F-5EF9-D954-3A0DC022ADFF}"/>
              </a:ext>
              <a:ext uri="{C183D7F6-B498-43B3-948B-1728B52AA6E4}">
                <adec:decorative xmlns:adec="http://schemas.microsoft.com/office/drawing/2017/decorative" val="1"/>
              </a:ext>
            </a:extLst>
          </p:cNvPr>
          <p:cNvSpPr>
            <a:spLocks/>
          </p:cNvSpPr>
          <p:nvPr userDrawn="1"/>
        </p:nvSpPr>
        <p:spPr>
          <a:xfrm>
            <a:off x="7668137" y="3429959"/>
            <a:ext cx="1047600" cy="10476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0" name="Tåre 7">
            <a:extLst>
              <a:ext uri="{FF2B5EF4-FFF2-40B4-BE49-F238E27FC236}">
                <a16:creationId xmlns:a16="http://schemas.microsoft.com/office/drawing/2014/main" id="{1759446E-E971-B25E-DFDB-BDB3CFF91018}"/>
              </a:ext>
              <a:ext uri="{C183D7F6-B498-43B3-948B-1728B52AA6E4}">
                <adec:decorative xmlns:adec="http://schemas.microsoft.com/office/drawing/2017/decorative" val="1"/>
              </a:ext>
            </a:extLst>
          </p:cNvPr>
          <p:cNvSpPr>
            <a:spLocks/>
          </p:cNvSpPr>
          <p:nvPr userDrawn="1"/>
        </p:nvSpPr>
        <p:spPr>
          <a:xfrm rot="16200000">
            <a:off x="9761955" y="2381279"/>
            <a:ext cx="1047600" cy="10476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 name="Tittel 2">
            <a:extLst>
              <a:ext uri="{FF2B5EF4-FFF2-40B4-BE49-F238E27FC236}">
                <a16:creationId xmlns:a16="http://schemas.microsoft.com/office/drawing/2014/main" id="{3EEEF27D-3860-8563-C6F2-11D38FE0BB45}"/>
              </a:ext>
            </a:extLst>
          </p:cNvPr>
          <p:cNvSpPr>
            <a:spLocks noGrp="1"/>
          </p:cNvSpPr>
          <p:nvPr userDrawn="1">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25" name="Rectangle 34">
            <a:extLst>
              <a:ext uri="{FF2B5EF4-FFF2-40B4-BE49-F238E27FC236}">
                <a16:creationId xmlns:a16="http://schemas.microsoft.com/office/drawing/2014/main" id="{C9F002B2-4E71-A9EF-D9B1-403683FCC11B}"/>
              </a:ext>
              <a:ext uri="{C183D7F6-B498-43B3-948B-1728B52AA6E4}">
                <adec:decorative xmlns:adec="http://schemas.microsoft.com/office/drawing/2017/decorative" val="1"/>
              </a:ext>
            </a:extLst>
          </p:cNvPr>
          <p:cNvSpPr>
            <a:spLocks/>
          </p:cNvSpPr>
          <p:nvPr userDrawn="1"/>
        </p:nvSpPr>
        <p:spPr>
          <a:xfrm rot="16200000">
            <a:off x="7665756" y="4476768"/>
            <a:ext cx="1047600" cy="1047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7" name="Rectangle 53">
            <a:extLst>
              <a:ext uri="{FF2B5EF4-FFF2-40B4-BE49-F238E27FC236}">
                <a16:creationId xmlns:a16="http://schemas.microsoft.com/office/drawing/2014/main" id="{5E7B281F-CCB1-FBB0-CB46-A2AE70BD118B}"/>
              </a:ext>
              <a:ext uri="{C183D7F6-B498-43B3-948B-1728B52AA6E4}">
                <adec:decorative xmlns:adec="http://schemas.microsoft.com/office/drawing/2017/decorative" val="1"/>
              </a:ext>
            </a:extLst>
          </p:cNvPr>
          <p:cNvSpPr>
            <a:spLocks/>
          </p:cNvSpPr>
          <p:nvPr userDrawn="1"/>
        </p:nvSpPr>
        <p:spPr>
          <a:xfrm rot="16200000">
            <a:off x="8716033" y="2381280"/>
            <a:ext cx="1047098" cy="1047097"/>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Tree>
    <p:extLst>
      <p:ext uri="{BB962C8B-B14F-4D97-AF65-F5344CB8AC3E}">
        <p14:creationId xmlns:p14="http://schemas.microsoft.com/office/powerpoint/2010/main" val="25454262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Tall i sirkel ">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BF7742-CE50-B6D7-744E-CC0623B9801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16" name="Rectangle 15">
            <a:extLst>
              <a:ext uri="{FF2B5EF4-FFF2-40B4-BE49-F238E27FC236}">
                <a16:creationId xmlns:a16="http://schemas.microsoft.com/office/drawing/2014/main" id="{D607F3C9-F342-6F16-DE4B-9285684B3671}"/>
              </a:ext>
              <a:ext uri="{C183D7F6-B498-43B3-948B-1728B52AA6E4}">
                <adec:decorative xmlns:adec="http://schemas.microsoft.com/office/drawing/2017/decorative" val="1"/>
              </a:ext>
            </a:extLst>
          </p:cNvPr>
          <p:cNvSpPr/>
          <p:nvPr userDrawn="1"/>
        </p:nvSpPr>
        <p:spPr>
          <a:xfrm>
            <a:off x="329385" y="335236"/>
            <a:ext cx="11521255" cy="6200201"/>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9" name="Text Placeholder 8">
            <a:extLst>
              <a:ext uri="{FF2B5EF4-FFF2-40B4-BE49-F238E27FC236}">
                <a16:creationId xmlns:a16="http://schemas.microsoft.com/office/drawing/2014/main" id="{FE524F8A-C58E-32FC-4973-0E424D278F40}"/>
              </a:ext>
            </a:extLst>
          </p:cNvPr>
          <p:cNvSpPr>
            <a:spLocks noGrp="1"/>
          </p:cNvSpPr>
          <p:nvPr>
            <p:ph type="body" sz="quarter" idx="10" hasCustomPrompt="1"/>
          </p:nvPr>
        </p:nvSpPr>
        <p:spPr>
          <a:xfrm>
            <a:off x="2996927" y="337292"/>
            <a:ext cx="6198145" cy="6198145"/>
          </a:xfrm>
          <a:prstGeom prst="ellipse">
            <a:avLst/>
          </a:prstGeom>
          <a:solidFill>
            <a:schemeClr val="bg1"/>
          </a:solidFill>
        </p:spPr>
        <p:txBody>
          <a:bodyPr lIns="216000" tIns="216000" rIns="216000" bIns="216000" anchor="ctr"/>
          <a:lstStyle>
            <a:lvl1pPr marL="0" indent="0" algn="ctr">
              <a:buNone/>
              <a:defRPr sz="25000" b="1">
                <a:latin typeface="+mj-lt"/>
              </a:defRPr>
            </a:lvl1pPr>
          </a:lstStyle>
          <a:p>
            <a:pPr lvl="0"/>
            <a:r>
              <a:rPr lang="nb-NO" dirty="0"/>
              <a:t>X</a:t>
            </a:r>
          </a:p>
        </p:txBody>
      </p:sp>
    </p:spTree>
    <p:extLst>
      <p:ext uri="{BB962C8B-B14F-4D97-AF65-F5344CB8AC3E}">
        <p14:creationId xmlns:p14="http://schemas.microsoft.com/office/powerpoint/2010/main" val="897214747"/>
      </p:ext>
    </p:extLst>
  </p:cSld>
  <p:clrMapOvr>
    <a:overrideClrMapping bg1="lt1" tx1="dk1" bg2="lt2" tx2="dk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Avsluttende lysbilde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10" name="Tittel 1">
            <a:extLst>
              <a:ext uri="{FF2B5EF4-FFF2-40B4-BE49-F238E27FC236}">
                <a16:creationId xmlns:a16="http://schemas.microsoft.com/office/drawing/2014/main" id="{6AD7CD11-05DE-9545-111F-302B7E9E1096}"/>
              </a:ext>
            </a:extLst>
          </p:cNvPr>
          <p:cNvSpPr>
            <a:spLocks noGrp="1"/>
          </p:cNvSpPr>
          <p:nvPr>
            <p:ph type="title" hasCustomPrompt="1"/>
          </p:nvPr>
        </p:nvSpPr>
        <p:spPr>
          <a:xfrm>
            <a:off x="576072" y="3257046"/>
            <a:ext cx="11034675" cy="870817"/>
          </a:xfrm>
        </p:spPr>
        <p:txBody>
          <a:bodyPr anchor="ctr">
            <a:noAutofit/>
          </a:bodyPr>
          <a:lstStyle>
            <a:lvl1pPr algn="ctr">
              <a:defRPr sz="4600"/>
            </a:lvl1pPr>
          </a:lstStyle>
          <a:p>
            <a:r>
              <a:rPr lang="nb-NO" dirty="0" err="1"/>
              <a:t>Skriv</a:t>
            </a:r>
            <a:r>
              <a:rPr lang="nb-NO" dirty="0"/>
              <a:t> inn «</a:t>
            </a:r>
            <a:r>
              <a:rPr lang="nb-NO" dirty="0" err="1"/>
              <a:t>Takk</a:t>
            </a:r>
            <a:r>
              <a:rPr lang="nb-NO" dirty="0"/>
              <a:t> for meg!» </a:t>
            </a:r>
            <a:r>
              <a:rPr lang="nb-NO" dirty="0" err="1"/>
              <a:t>eller</a:t>
            </a:r>
            <a:r>
              <a:rPr lang="nb-NO" dirty="0"/>
              <a:t> </a:t>
            </a:r>
            <a:r>
              <a:rPr lang="nb-NO" dirty="0" err="1"/>
              <a:t>lignende</a:t>
            </a:r>
            <a:endParaRPr lang="nb-NO" dirty="0"/>
          </a:p>
        </p:txBody>
      </p:sp>
      <p:sp>
        <p:nvSpPr>
          <p:cNvPr id="11" name="Plassholder for tekst 12">
            <a:extLst>
              <a:ext uri="{FF2B5EF4-FFF2-40B4-BE49-F238E27FC236}">
                <a16:creationId xmlns:a16="http://schemas.microsoft.com/office/drawing/2014/main" id="{AD2D67C3-7BAF-F21E-1613-B13542661994}"/>
              </a:ext>
            </a:extLst>
          </p:cNvPr>
          <p:cNvSpPr>
            <a:spLocks noGrp="1"/>
          </p:cNvSpPr>
          <p:nvPr>
            <p:ph type="body" sz="quarter" idx="16" hasCustomPrompt="1"/>
          </p:nvPr>
        </p:nvSpPr>
        <p:spPr>
          <a:xfrm>
            <a:off x="2445068" y="4552119"/>
            <a:ext cx="7296681" cy="505495"/>
          </a:xfrm>
        </p:spPr>
        <p:txBody>
          <a:bodyPr anchor="ctr">
            <a:noAutofit/>
          </a:bodyPr>
          <a:lstStyle>
            <a:lvl1pPr marL="0" indent="0" algn="ctr">
              <a:buNone/>
              <a:defRPr/>
            </a:lvl1pPr>
          </a:lstStyle>
          <a:p>
            <a:pPr lvl="0"/>
            <a:r>
              <a:rPr lang="nb-NO" dirty="0"/>
              <a:t> #emneknagg, @brukernavn eller e-postadresse</a:t>
            </a:r>
          </a:p>
        </p:txBody>
      </p:sp>
      <p:sp>
        <p:nvSpPr>
          <p:cNvPr id="12" name="TekstSylinder 9" descr="Nettadresse">
            <a:extLst>
              <a:ext uri="{FF2B5EF4-FFF2-40B4-BE49-F238E27FC236}">
                <a16:creationId xmlns:a16="http://schemas.microsoft.com/office/drawing/2014/main" id="{07DBCB50-8F98-2D6F-2DC0-B41B3F5B427A}"/>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a:t>vestfoldfylke.no</a:t>
            </a:r>
          </a:p>
        </p:txBody>
      </p:sp>
      <p:grpSp>
        <p:nvGrpSpPr>
          <p:cNvPr id="4" name="Gruppe 3">
            <a:extLst>
              <a:ext uri="{FF2B5EF4-FFF2-40B4-BE49-F238E27FC236}">
                <a16:creationId xmlns:a16="http://schemas.microsoft.com/office/drawing/2014/main" id="{B2E606DB-4325-A8C2-A161-9BAAD33A4CF5}"/>
              </a:ext>
            </a:extLst>
          </p:cNvPr>
          <p:cNvGrpSpPr/>
          <p:nvPr userDrawn="1"/>
        </p:nvGrpSpPr>
        <p:grpSpPr>
          <a:xfrm>
            <a:off x="576072" y="4271235"/>
            <a:ext cx="3775181" cy="2160843"/>
            <a:chOff x="576072" y="4266569"/>
            <a:chExt cx="3775181" cy="2160843"/>
          </a:xfrm>
        </p:grpSpPr>
        <p:sp>
          <p:nvSpPr>
            <p:cNvPr id="47" name="Freeform 58">
              <a:extLst>
                <a:ext uri="{FF2B5EF4-FFF2-40B4-BE49-F238E27FC236}">
                  <a16:creationId xmlns:a16="http://schemas.microsoft.com/office/drawing/2014/main" id="{3600B82A-CE41-4DD1-9523-7C03DA365829}"/>
                </a:ext>
                <a:ext uri="{C183D7F6-B498-43B3-948B-1728B52AA6E4}">
                  <adec:decorative xmlns:adec="http://schemas.microsoft.com/office/drawing/2017/decorative" val="1"/>
                </a:ext>
              </a:extLst>
            </p:cNvPr>
            <p:cNvSpPr/>
            <p:nvPr userDrawn="1"/>
          </p:nvSpPr>
          <p:spPr>
            <a:xfrm rot="5400000">
              <a:off x="846072" y="399656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48" name="Freeform 5">
              <a:extLst>
                <a:ext uri="{FF2B5EF4-FFF2-40B4-BE49-F238E27FC236}">
                  <a16:creationId xmlns:a16="http://schemas.microsoft.com/office/drawing/2014/main" id="{01B0AD1A-FE70-1569-BC51-FFA5B4ABF799}"/>
                </a:ext>
                <a:ext uri="{C183D7F6-B498-43B3-948B-1728B52AA6E4}">
                  <adec:decorative xmlns:adec="http://schemas.microsoft.com/office/drawing/2017/decorative" val="1"/>
                </a:ext>
              </a:extLst>
            </p:cNvPr>
            <p:cNvSpPr/>
            <p:nvPr userDrawn="1"/>
          </p:nvSpPr>
          <p:spPr>
            <a:xfrm rot="16200000">
              <a:off x="846072" y="4536891"/>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49" name="Rectangle 8">
              <a:extLst>
                <a:ext uri="{FF2B5EF4-FFF2-40B4-BE49-F238E27FC236}">
                  <a16:creationId xmlns:a16="http://schemas.microsoft.com/office/drawing/2014/main" id="{2B96A5DD-40C2-DB85-A5EB-D3782A3AE306}"/>
                </a:ext>
                <a:ext uri="{C183D7F6-B498-43B3-948B-1728B52AA6E4}">
                  <adec:decorative xmlns:adec="http://schemas.microsoft.com/office/drawing/2017/decorative" val="1"/>
                </a:ext>
              </a:extLst>
            </p:cNvPr>
            <p:cNvSpPr>
              <a:spLocks noChangeAspect="1"/>
            </p:cNvSpPr>
            <p:nvPr userDrawn="1"/>
          </p:nvSpPr>
          <p:spPr>
            <a:xfrm>
              <a:off x="2732526" y="5886546"/>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50" name="Oval 16">
              <a:extLst>
                <a:ext uri="{FF2B5EF4-FFF2-40B4-BE49-F238E27FC236}">
                  <a16:creationId xmlns:a16="http://schemas.microsoft.com/office/drawing/2014/main" id="{47C31A20-1BFD-1101-2C42-226B7FF22892}"/>
                </a:ext>
                <a:ext uri="{C183D7F6-B498-43B3-948B-1728B52AA6E4}">
                  <adec:decorative xmlns:adec="http://schemas.microsoft.com/office/drawing/2017/decorative" val="1"/>
                </a:ext>
              </a:extLst>
            </p:cNvPr>
            <p:cNvSpPr/>
            <p:nvPr userDrawn="1"/>
          </p:nvSpPr>
          <p:spPr>
            <a:xfrm>
              <a:off x="2732526" y="5347354"/>
              <a:ext cx="540000" cy="5400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51" name="Oval 17">
              <a:extLst>
                <a:ext uri="{FF2B5EF4-FFF2-40B4-BE49-F238E27FC236}">
                  <a16:creationId xmlns:a16="http://schemas.microsoft.com/office/drawing/2014/main" id="{F4975D33-B393-D29E-4EBA-E8E07E9D6E11}"/>
                </a:ext>
                <a:ext uri="{C183D7F6-B498-43B3-948B-1728B52AA6E4}">
                  <adec:decorative xmlns:adec="http://schemas.microsoft.com/office/drawing/2017/decorative" val="1"/>
                </a:ext>
              </a:extLst>
            </p:cNvPr>
            <p:cNvSpPr/>
            <p:nvPr userDrawn="1"/>
          </p:nvSpPr>
          <p:spPr>
            <a:xfrm>
              <a:off x="3271688" y="5887412"/>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2" name="Freeform 3">
              <a:extLst>
                <a:ext uri="{FF2B5EF4-FFF2-40B4-BE49-F238E27FC236}">
                  <a16:creationId xmlns:a16="http://schemas.microsoft.com/office/drawing/2014/main" id="{0E7134BB-CBAB-D288-E848-CDBABDA3A8FE}"/>
                </a:ext>
                <a:ext uri="{C183D7F6-B498-43B3-948B-1728B52AA6E4}">
                  <adec:decorative xmlns:adec="http://schemas.microsoft.com/office/drawing/2017/decorative" val="1"/>
                </a:ext>
              </a:extLst>
            </p:cNvPr>
            <p:cNvSpPr/>
            <p:nvPr userDrawn="1"/>
          </p:nvSpPr>
          <p:spPr>
            <a:xfrm rot="5400000">
              <a:off x="1924818" y="5617412"/>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53" name="Tåre 46">
              <a:extLst>
                <a:ext uri="{FF2B5EF4-FFF2-40B4-BE49-F238E27FC236}">
                  <a16:creationId xmlns:a16="http://schemas.microsoft.com/office/drawing/2014/main" id="{9C601B8A-C168-876B-2C8A-831FFF5C3CE2}"/>
                </a:ext>
                <a:ext uri="{C183D7F6-B498-43B3-948B-1728B52AA6E4}">
                  <adec:decorative xmlns:adec="http://schemas.microsoft.com/office/drawing/2017/decorative" val="1"/>
                </a:ext>
              </a:extLst>
            </p:cNvPr>
            <p:cNvSpPr>
              <a:spLocks noChangeAspect="1"/>
            </p:cNvSpPr>
            <p:nvPr userDrawn="1"/>
          </p:nvSpPr>
          <p:spPr>
            <a:xfrm rot="10800000">
              <a:off x="1654818" y="534687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4" name="Tåre 47">
              <a:extLst>
                <a:ext uri="{FF2B5EF4-FFF2-40B4-BE49-F238E27FC236}">
                  <a16:creationId xmlns:a16="http://schemas.microsoft.com/office/drawing/2014/main" id="{9A36CFDE-0358-7780-AB81-F5A60F0DCBA2}"/>
                </a:ext>
                <a:ext uri="{C183D7F6-B498-43B3-948B-1728B52AA6E4}">
                  <adec:decorative xmlns:adec="http://schemas.microsoft.com/office/drawing/2017/decorative" val="1"/>
                </a:ext>
              </a:extLst>
            </p:cNvPr>
            <p:cNvSpPr>
              <a:spLocks noChangeAspect="1"/>
            </p:cNvSpPr>
            <p:nvPr userDrawn="1"/>
          </p:nvSpPr>
          <p:spPr>
            <a:xfrm rot="5400000">
              <a:off x="2195287" y="5346877"/>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Tåre 48">
              <a:extLst>
                <a:ext uri="{FF2B5EF4-FFF2-40B4-BE49-F238E27FC236}">
                  <a16:creationId xmlns:a16="http://schemas.microsoft.com/office/drawing/2014/main" id="{BA388BE2-A33B-7687-79BB-4C62D199ECAA}"/>
                </a:ext>
                <a:ext uri="{C183D7F6-B498-43B3-948B-1728B52AA6E4}">
                  <adec:decorative xmlns:adec="http://schemas.microsoft.com/office/drawing/2017/decorative" val="1"/>
                </a:ext>
              </a:extLst>
            </p:cNvPr>
            <p:cNvSpPr>
              <a:spLocks noChangeAspect="1"/>
            </p:cNvSpPr>
            <p:nvPr userDrawn="1"/>
          </p:nvSpPr>
          <p:spPr>
            <a:xfrm rot="5400000">
              <a:off x="3811722" y="5887881"/>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6" name="Tåre 49">
              <a:extLst>
                <a:ext uri="{FF2B5EF4-FFF2-40B4-BE49-F238E27FC236}">
                  <a16:creationId xmlns:a16="http://schemas.microsoft.com/office/drawing/2014/main" id="{54D42425-6517-EED8-02BC-88FB8C920245}"/>
                </a:ext>
                <a:ext uri="{C183D7F6-B498-43B3-948B-1728B52AA6E4}">
                  <adec:decorative xmlns:adec="http://schemas.microsoft.com/office/drawing/2017/decorative" val="1"/>
                </a:ext>
              </a:extLst>
            </p:cNvPr>
            <p:cNvSpPr>
              <a:spLocks noChangeAspect="1"/>
            </p:cNvSpPr>
            <p:nvPr userDrawn="1"/>
          </p:nvSpPr>
          <p:spPr>
            <a:xfrm rot="16200000">
              <a:off x="1656153" y="4806422"/>
              <a:ext cx="539061" cy="540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7" name="Tåre 7">
              <a:extLst>
                <a:ext uri="{FF2B5EF4-FFF2-40B4-BE49-F238E27FC236}">
                  <a16:creationId xmlns:a16="http://schemas.microsoft.com/office/drawing/2014/main" id="{1C8995D7-B739-4007-5124-291F27671130}"/>
                </a:ext>
                <a:ext uri="{C183D7F6-B498-43B3-948B-1728B52AA6E4}">
                  <adec:decorative xmlns:adec="http://schemas.microsoft.com/office/drawing/2017/decorative" val="1"/>
                </a:ext>
              </a:extLst>
            </p:cNvPr>
            <p:cNvSpPr>
              <a:spLocks noChangeAspect="1"/>
            </p:cNvSpPr>
            <p:nvPr userDrawn="1"/>
          </p:nvSpPr>
          <p:spPr>
            <a:xfrm rot="10800000">
              <a:off x="576072" y="5347412"/>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5" name="Gruppe 4">
            <a:extLst>
              <a:ext uri="{FF2B5EF4-FFF2-40B4-BE49-F238E27FC236}">
                <a16:creationId xmlns:a16="http://schemas.microsoft.com/office/drawing/2014/main" id="{BD59F09B-BDC2-277D-1F91-584675D6C2AE}"/>
              </a:ext>
            </a:extLst>
          </p:cNvPr>
          <p:cNvGrpSpPr/>
          <p:nvPr userDrawn="1"/>
        </p:nvGrpSpPr>
        <p:grpSpPr>
          <a:xfrm>
            <a:off x="7829160" y="4274204"/>
            <a:ext cx="3781587" cy="2157874"/>
            <a:chOff x="7826184" y="4271235"/>
            <a:chExt cx="3781587" cy="2157874"/>
          </a:xfrm>
        </p:grpSpPr>
        <p:sp>
          <p:nvSpPr>
            <p:cNvPr id="7" name="Rectangle 8">
              <a:extLst>
                <a:ext uri="{FF2B5EF4-FFF2-40B4-BE49-F238E27FC236}">
                  <a16:creationId xmlns:a16="http://schemas.microsoft.com/office/drawing/2014/main" id="{D435B68B-7351-094F-D5F6-97DB5D3CE274}"/>
                </a:ext>
                <a:ext uri="{C183D7F6-B498-43B3-948B-1728B52AA6E4}">
                  <adec:decorative xmlns:adec="http://schemas.microsoft.com/office/drawing/2017/decorative" val="1"/>
                </a:ext>
              </a:extLst>
            </p:cNvPr>
            <p:cNvSpPr>
              <a:spLocks noChangeAspect="1"/>
            </p:cNvSpPr>
            <p:nvPr userDrawn="1"/>
          </p:nvSpPr>
          <p:spPr>
            <a:xfrm>
              <a:off x="9986525" y="5349734"/>
              <a:ext cx="540000" cy="538485"/>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0" name="Rectangle 8">
              <a:extLst>
                <a:ext uri="{FF2B5EF4-FFF2-40B4-BE49-F238E27FC236}">
                  <a16:creationId xmlns:a16="http://schemas.microsoft.com/office/drawing/2014/main" id="{9F64131F-D04B-3345-F164-A8585DEA6164}"/>
                </a:ext>
                <a:ext uri="{C183D7F6-B498-43B3-948B-1728B52AA6E4}">
                  <adec:decorative xmlns:adec="http://schemas.microsoft.com/office/drawing/2017/decorative" val="1"/>
                </a:ext>
              </a:extLst>
            </p:cNvPr>
            <p:cNvSpPr>
              <a:spLocks noChangeAspect="1"/>
            </p:cNvSpPr>
            <p:nvPr userDrawn="1"/>
          </p:nvSpPr>
          <p:spPr>
            <a:xfrm>
              <a:off x="9447540" y="5888243"/>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6" name="Oval 17">
              <a:extLst>
                <a:ext uri="{FF2B5EF4-FFF2-40B4-BE49-F238E27FC236}">
                  <a16:creationId xmlns:a16="http://schemas.microsoft.com/office/drawing/2014/main" id="{49281624-5F01-130E-BF92-6D2FA90163D7}"/>
                </a:ext>
                <a:ext uri="{C183D7F6-B498-43B3-948B-1728B52AA6E4}">
                  <adec:decorative xmlns:adec="http://schemas.microsoft.com/office/drawing/2017/decorative" val="1"/>
                </a:ext>
              </a:extLst>
            </p:cNvPr>
            <p:cNvSpPr/>
            <p:nvPr userDrawn="1"/>
          </p:nvSpPr>
          <p:spPr>
            <a:xfrm>
              <a:off x="9988438" y="5888870"/>
              <a:ext cx="540000" cy="5400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7" name="Oval 16">
              <a:extLst>
                <a:ext uri="{FF2B5EF4-FFF2-40B4-BE49-F238E27FC236}">
                  <a16:creationId xmlns:a16="http://schemas.microsoft.com/office/drawing/2014/main" id="{7CF76A8A-1122-1560-8D40-755B6E1E834F}"/>
                </a:ext>
                <a:ext uri="{C183D7F6-B498-43B3-948B-1728B52AA6E4}">
                  <adec:decorative xmlns:adec="http://schemas.microsoft.com/office/drawing/2017/decorative" val="1"/>
                </a:ext>
              </a:extLst>
            </p:cNvPr>
            <p:cNvSpPr/>
            <p:nvPr userDrawn="1"/>
          </p:nvSpPr>
          <p:spPr>
            <a:xfrm>
              <a:off x="9446360" y="5349734"/>
              <a:ext cx="540000" cy="5400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8" name="Freeform 3">
              <a:extLst>
                <a:ext uri="{FF2B5EF4-FFF2-40B4-BE49-F238E27FC236}">
                  <a16:creationId xmlns:a16="http://schemas.microsoft.com/office/drawing/2014/main" id="{114D4C1A-702C-6434-DAFB-0042DB368540}"/>
                </a:ext>
                <a:ext uri="{C183D7F6-B498-43B3-948B-1728B52AA6E4}">
                  <adec:decorative xmlns:adec="http://schemas.microsoft.com/office/drawing/2017/decorative" val="1"/>
                </a:ext>
              </a:extLst>
            </p:cNvPr>
            <p:cNvSpPr/>
            <p:nvPr userDrawn="1"/>
          </p:nvSpPr>
          <p:spPr>
            <a:xfrm rot="5400000">
              <a:off x="8635383" y="561878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39" name="Oval 17">
              <a:extLst>
                <a:ext uri="{FF2B5EF4-FFF2-40B4-BE49-F238E27FC236}">
                  <a16:creationId xmlns:a16="http://schemas.microsoft.com/office/drawing/2014/main" id="{75D91F09-1016-94F8-0F1A-516124169A80}"/>
                </a:ext>
                <a:ext uri="{C183D7F6-B498-43B3-948B-1728B52AA6E4}">
                  <adec:decorative xmlns:adec="http://schemas.microsoft.com/office/drawing/2017/decorative" val="1"/>
                </a:ext>
              </a:extLst>
            </p:cNvPr>
            <p:cNvSpPr/>
            <p:nvPr userDrawn="1"/>
          </p:nvSpPr>
          <p:spPr>
            <a:xfrm>
              <a:off x="7826184" y="5889109"/>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0" name="Tåre 50">
              <a:extLst>
                <a:ext uri="{FF2B5EF4-FFF2-40B4-BE49-F238E27FC236}">
                  <a16:creationId xmlns:a16="http://schemas.microsoft.com/office/drawing/2014/main" id="{D45A0B10-FA14-26CC-BC91-33D3A26EDF65}"/>
                </a:ext>
              </a:extLst>
            </p:cNvPr>
            <p:cNvSpPr>
              <a:spLocks noChangeAspect="1"/>
            </p:cNvSpPr>
            <p:nvPr userDrawn="1"/>
          </p:nvSpPr>
          <p:spPr>
            <a:xfrm rot="10800000">
              <a:off x="10527498" y="5889108"/>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1" name="Tåre 51">
              <a:extLst>
                <a:ext uri="{FF2B5EF4-FFF2-40B4-BE49-F238E27FC236}">
                  <a16:creationId xmlns:a16="http://schemas.microsoft.com/office/drawing/2014/main" id="{21430D71-17C4-0736-BE25-833BED46CE68}"/>
                </a:ext>
              </a:extLst>
            </p:cNvPr>
            <p:cNvSpPr>
              <a:spLocks noChangeAspect="1"/>
            </p:cNvSpPr>
            <p:nvPr userDrawn="1"/>
          </p:nvSpPr>
          <p:spPr>
            <a:xfrm rot="5400000">
              <a:off x="11065859" y="588719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2" name="Tåre 52">
              <a:extLst>
                <a:ext uri="{FF2B5EF4-FFF2-40B4-BE49-F238E27FC236}">
                  <a16:creationId xmlns:a16="http://schemas.microsoft.com/office/drawing/2014/main" id="{3C80C2BD-D8B6-9F86-F082-C787FB695ABE}"/>
                </a:ext>
              </a:extLst>
            </p:cNvPr>
            <p:cNvSpPr>
              <a:spLocks noChangeAspect="1"/>
            </p:cNvSpPr>
            <p:nvPr userDrawn="1"/>
          </p:nvSpPr>
          <p:spPr>
            <a:xfrm rot="16200000">
              <a:off x="10528208" y="5349265"/>
              <a:ext cx="539061" cy="540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3" name="Tåre 53">
              <a:extLst>
                <a:ext uri="{FF2B5EF4-FFF2-40B4-BE49-F238E27FC236}">
                  <a16:creationId xmlns:a16="http://schemas.microsoft.com/office/drawing/2014/main" id="{6AF393D1-AF0B-F84C-91AC-1EFEB78E9614}"/>
                </a:ext>
              </a:extLst>
            </p:cNvPr>
            <p:cNvSpPr>
              <a:spLocks noChangeAspect="1"/>
            </p:cNvSpPr>
            <p:nvPr userDrawn="1"/>
          </p:nvSpPr>
          <p:spPr>
            <a:xfrm>
              <a:off x="11068710" y="5349239"/>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4" name="Tåre 54">
              <a:extLst>
                <a:ext uri="{FF2B5EF4-FFF2-40B4-BE49-F238E27FC236}">
                  <a16:creationId xmlns:a16="http://schemas.microsoft.com/office/drawing/2014/main" id="{7213B82F-754A-80F9-DAEB-897EB690CEB8}"/>
                </a:ext>
              </a:extLst>
            </p:cNvPr>
            <p:cNvSpPr>
              <a:spLocks noChangeAspect="1"/>
            </p:cNvSpPr>
            <p:nvPr userDrawn="1"/>
          </p:nvSpPr>
          <p:spPr>
            <a:xfrm rot="10800000">
              <a:off x="8365383" y="5349734"/>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5" name="Tåre 55">
              <a:extLst>
                <a:ext uri="{FF2B5EF4-FFF2-40B4-BE49-F238E27FC236}">
                  <a16:creationId xmlns:a16="http://schemas.microsoft.com/office/drawing/2014/main" id="{88CFC31A-3C2A-5139-F2DB-AD9C367A93B7}"/>
                </a:ext>
              </a:extLst>
            </p:cNvPr>
            <p:cNvSpPr>
              <a:spLocks noChangeAspect="1"/>
            </p:cNvSpPr>
            <p:nvPr userDrawn="1"/>
          </p:nvSpPr>
          <p:spPr>
            <a:xfrm rot="5400000">
              <a:off x="8905852" y="5349033"/>
              <a:ext cx="539061" cy="540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6" name="Tåre 7">
              <a:extLst>
                <a:ext uri="{FF2B5EF4-FFF2-40B4-BE49-F238E27FC236}">
                  <a16:creationId xmlns:a16="http://schemas.microsoft.com/office/drawing/2014/main" id="{57685CEF-212C-B209-244D-6282F0188D98}"/>
                </a:ext>
              </a:extLst>
            </p:cNvPr>
            <p:cNvSpPr>
              <a:spLocks noChangeAspect="1"/>
            </p:cNvSpPr>
            <p:nvPr userDrawn="1"/>
          </p:nvSpPr>
          <p:spPr>
            <a:xfrm rot="5400000">
              <a:off x="10527771" y="4271235"/>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pic>
        <p:nvPicPr>
          <p:cNvPr id="2" name="Graphic 1">
            <a:extLst>
              <a:ext uri="{FF2B5EF4-FFF2-40B4-BE49-F238E27FC236}">
                <a16:creationId xmlns:a16="http://schemas.microsoft.com/office/drawing/2014/main" id="{D17DD281-EAF7-C86A-781B-36C6D6BD600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55860" y="622571"/>
            <a:ext cx="1078201" cy="1228788"/>
          </a:xfrm>
          <a:prstGeom prst="rect">
            <a:avLst/>
          </a:prstGeom>
        </p:spPr>
      </p:pic>
    </p:spTree>
    <p:extLst>
      <p:ext uri="{BB962C8B-B14F-4D97-AF65-F5344CB8AC3E}">
        <p14:creationId xmlns:p14="http://schemas.microsoft.com/office/powerpoint/2010/main" val="18184066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Pausebilde">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24C4092-E135-D711-25C7-83096E163094}"/>
              </a:ext>
            </a:extLst>
          </p:cNvPr>
          <p:cNvSpPr>
            <a:spLocks noGrp="1"/>
          </p:cNvSpPr>
          <p:nvPr>
            <p:ph type="title" hasCustomPrompt="1"/>
          </p:nvPr>
        </p:nvSpPr>
        <p:spPr>
          <a:xfrm>
            <a:off x="6096000" y="512415"/>
            <a:ext cx="5240399" cy="384721"/>
          </a:xfrm>
        </p:spPr>
        <p:txBody>
          <a:bodyPr anchor="t" anchorCtr="0">
            <a:noAutofit/>
          </a:bodyPr>
          <a:lstStyle>
            <a:lvl1pPr algn="r">
              <a:defRPr sz="2500"/>
            </a:lvl1pPr>
          </a:lstStyle>
          <a:p>
            <a:r>
              <a:rPr lang="nb-NO" dirty="0"/>
              <a:t>Pause til 00:00</a:t>
            </a:r>
          </a:p>
        </p:txBody>
      </p:sp>
      <p:sp>
        <p:nvSpPr>
          <p:cNvPr id="8" name="Plassholder for bilde 1">
            <a:extLst>
              <a:ext uri="{FF2B5EF4-FFF2-40B4-BE49-F238E27FC236}">
                <a16:creationId xmlns:a16="http://schemas.microsoft.com/office/drawing/2014/main" id="{9A37DB59-7552-2365-D556-B72C17205424}"/>
              </a:ext>
            </a:extLst>
          </p:cNvPr>
          <p:cNvSpPr>
            <a:spLocks noGrp="1"/>
          </p:cNvSpPr>
          <p:nvPr>
            <p:ph type="pic" sz="quarter" idx="16" hasCustomPrompt="1"/>
          </p:nvPr>
        </p:nvSpPr>
        <p:spPr>
          <a:xfrm>
            <a:off x="855652" y="1001486"/>
            <a:ext cx="10480693" cy="5242903"/>
          </a:xfrm>
        </p:spPr>
        <p:txBody>
          <a:bodyPr/>
          <a:lstStyle>
            <a:lvl1pPr marL="0" indent="0" algn="ctr">
              <a:buNone/>
              <a:defRPr sz="1800"/>
            </a:lvl1pPr>
          </a:lstStyle>
          <a:p>
            <a:r>
              <a:rPr lang="nb-NO" dirty="0"/>
              <a:t>Klikk på ikonet for å sette inn bilde</a:t>
            </a:r>
          </a:p>
        </p:txBody>
      </p:sp>
      <p:sp>
        <p:nvSpPr>
          <p:cNvPr id="10" name="maske over symbol">
            <a:extLst>
              <a:ext uri="{FF2B5EF4-FFF2-40B4-BE49-F238E27FC236}">
                <a16:creationId xmlns:a16="http://schemas.microsoft.com/office/drawing/2014/main" id="{8DA38962-B34A-7C2C-E110-91C1C892272D}"/>
              </a:ext>
              <a:ext uri="{C183D7F6-B498-43B3-948B-1728B52AA6E4}">
                <adec:decorative xmlns:adec="http://schemas.microsoft.com/office/drawing/2017/decorative" val="1"/>
              </a:ext>
            </a:extLst>
          </p:cNvPr>
          <p:cNvSpPr/>
          <p:nvPr userDrawn="1"/>
        </p:nvSpPr>
        <p:spPr>
          <a:xfrm>
            <a:off x="11381317" y="287868"/>
            <a:ext cx="611716" cy="62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ekst 6">
            <a:extLst>
              <a:ext uri="{FF2B5EF4-FFF2-40B4-BE49-F238E27FC236}">
                <a16:creationId xmlns:a16="http://schemas.microsoft.com/office/drawing/2014/main" id="{325171C7-FF3B-8B6C-F825-C396860288B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5" name="Graphic 4" descr="Færder videregående skole logo">
            <a:extLst>
              <a:ext uri="{FF2B5EF4-FFF2-40B4-BE49-F238E27FC236}">
                <a16:creationId xmlns:a16="http://schemas.microsoft.com/office/drawing/2014/main" id="{5BE1B7AE-885A-AA5B-266E-0791919C9C9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204431458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Budskap med grafikk/2 bilder">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34C0D2-A193-6E41-3E94-CD8BB1DAFD6F}"/>
              </a:ext>
              <a:ext uri="{C183D7F6-B498-43B3-948B-1728B52AA6E4}">
                <adec:decorative xmlns:adec="http://schemas.microsoft.com/office/drawing/2017/decorative" val="1"/>
              </a:ext>
            </a:extLst>
          </p:cNvPr>
          <p:cNvSpPr/>
          <p:nvPr userDrawn="1"/>
        </p:nvSpPr>
        <p:spPr>
          <a:xfrm>
            <a:off x="320784" y="1031638"/>
            <a:ext cx="11518232"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grpSp>
        <p:nvGrpSpPr>
          <p:cNvPr id="14" name="Group 14">
            <a:extLst>
              <a:ext uri="{FF2B5EF4-FFF2-40B4-BE49-F238E27FC236}">
                <a16:creationId xmlns:a16="http://schemas.microsoft.com/office/drawing/2014/main" id="{713B5161-D55E-7961-384A-E29F1065E933}"/>
              </a:ext>
              <a:ext uri="{C183D7F6-B498-43B3-948B-1728B52AA6E4}">
                <adec:decorative xmlns:adec="http://schemas.microsoft.com/office/drawing/2017/decorative" val="1"/>
              </a:ext>
            </a:extLst>
          </p:cNvPr>
          <p:cNvGrpSpPr/>
          <p:nvPr userDrawn="1"/>
        </p:nvGrpSpPr>
        <p:grpSpPr>
          <a:xfrm>
            <a:off x="320784" y="1031638"/>
            <a:ext cx="5544000" cy="5544000"/>
            <a:chOff x="320784" y="1031638"/>
            <a:chExt cx="5544000" cy="5544000"/>
          </a:xfrm>
        </p:grpSpPr>
        <p:sp>
          <p:nvSpPr>
            <p:cNvPr id="5" name="Rectangle 7">
              <a:extLst>
                <a:ext uri="{FF2B5EF4-FFF2-40B4-BE49-F238E27FC236}">
                  <a16:creationId xmlns:a16="http://schemas.microsoft.com/office/drawing/2014/main" id="{46A8C6F4-0DC3-627A-5BAB-A4ABDFC70924}"/>
                </a:ext>
                <a:ext uri="{C183D7F6-B498-43B3-948B-1728B52AA6E4}">
                  <adec:decorative xmlns:adec="http://schemas.microsoft.com/office/drawing/2017/decorative" val="1"/>
                </a:ext>
              </a:extLst>
            </p:cNvPr>
            <p:cNvSpPr>
              <a:spLocks noChangeAspect="1"/>
            </p:cNvSpPr>
            <p:nvPr userDrawn="1"/>
          </p:nvSpPr>
          <p:spPr>
            <a:xfrm>
              <a:off x="3092784" y="1031638"/>
              <a:ext cx="2772000" cy="27720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Rectangle 7">
              <a:extLst>
                <a:ext uri="{FF2B5EF4-FFF2-40B4-BE49-F238E27FC236}">
                  <a16:creationId xmlns:a16="http://schemas.microsoft.com/office/drawing/2014/main" id="{CC6EF88F-48F7-70B1-8C5B-BECFC6ED0CF1}"/>
                </a:ext>
                <a:ext uri="{C183D7F6-B498-43B3-948B-1728B52AA6E4}">
                  <adec:decorative xmlns:adec="http://schemas.microsoft.com/office/drawing/2017/decorative" val="1"/>
                </a:ext>
              </a:extLst>
            </p:cNvPr>
            <p:cNvSpPr>
              <a:spLocks noChangeAspect="1"/>
            </p:cNvSpPr>
            <p:nvPr userDrawn="1"/>
          </p:nvSpPr>
          <p:spPr>
            <a:xfrm>
              <a:off x="320784" y="3803638"/>
              <a:ext cx="2772000" cy="2772000"/>
            </a:xfrm>
            <a:prstGeom prst="rect">
              <a:avLst/>
            </a:prstGeom>
            <a:solidFill>
              <a:schemeClr val="tx2">
                <a:lumMod val="50000"/>
                <a:lumOff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7">
              <a:extLst>
                <a:ext uri="{FF2B5EF4-FFF2-40B4-BE49-F238E27FC236}">
                  <a16:creationId xmlns:a16="http://schemas.microsoft.com/office/drawing/2014/main" id="{C756EFC4-184C-7369-1514-0A063E87377E}"/>
                </a:ext>
                <a:ext uri="{C183D7F6-B498-43B3-948B-1728B52AA6E4}">
                  <adec:decorative xmlns:adec="http://schemas.microsoft.com/office/drawing/2017/decorative" val="1"/>
                </a:ext>
              </a:extLst>
            </p:cNvPr>
            <p:cNvSpPr>
              <a:spLocks noChangeAspect="1"/>
            </p:cNvSpPr>
            <p:nvPr userDrawn="1"/>
          </p:nvSpPr>
          <p:spPr>
            <a:xfrm rot="16200000">
              <a:off x="320784" y="1031638"/>
              <a:ext cx="2772000" cy="2772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åre 12">
              <a:extLst>
                <a:ext uri="{FF2B5EF4-FFF2-40B4-BE49-F238E27FC236}">
                  <a16:creationId xmlns:a16="http://schemas.microsoft.com/office/drawing/2014/main" id="{820532BC-E0C8-85E3-A5EE-0656555B7F72}"/>
                </a:ext>
                <a:ext uri="{C183D7F6-B498-43B3-948B-1728B52AA6E4}">
                  <adec:decorative xmlns:adec="http://schemas.microsoft.com/office/drawing/2017/decorative" val="1"/>
                </a:ext>
              </a:extLst>
            </p:cNvPr>
            <p:cNvSpPr>
              <a:spLocks noChangeAspect="1"/>
            </p:cNvSpPr>
            <p:nvPr userDrawn="1"/>
          </p:nvSpPr>
          <p:spPr>
            <a:xfrm rot="5400000">
              <a:off x="3092784" y="3803638"/>
              <a:ext cx="2772000" cy="2772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
        <p:nvSpPr>
          <p:cNvPr id="12" name="Tittel 1">
            <a:extLst>
              <a:ext uri="{FF2B5EF4-FFF2-40B4-BE49-F238E27FC236}">
                <a16:creationId xmlns:a16="http://schemas.microsoft.com/office/drawing/2014/main" id="{136E024F-B36E-E081-C98E-707EAD575B1A}"/>
              </a:ext>
            </a:extLst>
          </p:cNvPr>
          <p:cNvSpPr>
            <a:spLocks noGrp="1"/>
          </p:cNvSpPr>
          <p:nvPr userDrawn="1">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bilde 11">
            <a:extLst>
              <a:ext uri="{FF2B5EF4-FFF2-40B4-BE49-F238E27FC236}">
                <a16:creationId xmlns:a16="http://schemas.microsoft.com/office/drawing/2014/main" id="{685EF75C-2328-7A49-D71B-8FB78B9F8307}"/>
              </a:ext>
            </a:extLst>
          </p:cNvPr>
          <p:cNvSpPr>
            <a:spLocks noGrp="1" noChangeAspect="1"/>
          </p:cNvSpPr>
          <p:nvPr userDrawn="1">
            <p:ph type="pic" sz="quarter" idx="16"/>
          </p:nvPr>
        </p:nvSpPr>
        <p:spPr>
          <a:xfrm>
            <a:off x="3093192" y="1031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0" name="Plassholder for bilde 11">
            <a:extLst>
              <a:ext uri="{FF2B5EF4-FFF2-40B4-BE49-F238E27FC236}">
                <a16:creationId xmlns:a16="http://schemas.microsoft.com/office/drawing/2014/main" id="{93D7447B-B070-BBD3-1EC8-02ED14B28421}"/>
              </a:ext>
            </a:extLst>
          </p:cNvPr>
          <p:cNvSpPr>
            <a:spLocks noGrp="1" noChangeAspect="1"/>
          </p:cNvSpPr>
          <p:nvPr userDrawn="1">
            <p:ph type="pic" sz="quarter" idx="26"/>
          </p:nvPr>
        </p:nvSpPr>
        <p:spPr>
          <a:xfrm>
            <a:off x="320628" y="3803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8448CF62-475E-60E9-928C-735F29E280A4}"/>
              </a:ext>
            </a:extLst>
          </p:cNvPr>
          <p:cNvSpPr>
            <a:spLocks noGrp="1"/>
          </p:cNvSpPr>
          <p:nvPr userDrawn="1">
            <p:ph type="body" sz="quarter" idx="25" hasCustomPrompt="1"/>
          </p:nvPr>
        </p:nvSpPr>
        <p:spPr>
          <a:xfrm>
            <a:off x="332409" y="6603529"/>
            <a:ext cx="11518232" cy="11502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Plassholder for tekst 13">
            <a:extLst>
              <a:ext uri="{FF2B5EF4-FFF2-40B4-BE49-F238E27FC236}">
                <a16:creationId xmlns:a16="http://schemas.microsoft.com/office/drawing/2014/main" id="{E1271B20-F563-0911-B4EF-E60F3BCECB9A}"/>
              </a:ext>
            </a:extLst>
          </p:cNvPr>
          <p:cNvSpPr>
            <a:spLocks noGrp="1"/>
          </p:cNvSpPr>
          <p:nvPr userDrawn="1">
            <p:ph type="body" sz="quarter" idx="27" hasCustomPrompt="1"/>
          </p:nvPr>
        </p:nvSpPr>
        <p:spPr>
          <a:xfrm>
            <a:off x="6652260" y="1880742"/>
            <a:ext cx="4320540" cy="3845792"/>
          </a:xfrm>
        </p:spPr>
        <p:txBody>
          <a:bodyPr anchor="ctr" anchorCtr="0"/>
          <a:lstStyle>
            <a:lvl1pPr marL="0" indent="0">
              <a:buNone/>
              <a:defRPr sz="2800" b="1"/>
            </a:lvl1pPr>
          </a:lstStyle>
          <a:p>
            <a:pPr lvl="0"/>
            <a:r>
              <a:rPr lang="nb-NO" dirty="0"/>
              <a:t>Klikk for å legge inn budskap</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6" name="Symbol">
            <a:extLst>
              <a:ext uri="{FF2B5EF4-FFF2-40B4-BE49-F238E27FC236}">
                <a16:creationId xmlns:a16="http://schemas.microsoft.com/office/drawing/2014/main" id="{6585C314-4E5C-4467-154C-64243F21F6B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39555399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alender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ABDCE49F-5B01-9B9C-0092-53059581D9A9}"/>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D7823480-D548-D458-3180-E17AD38E26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982" y="2268665"/>
            <a:ext cx="3470679" cy="3470679"/>
          </a:xfrm>
          <a:prstGeom prst="rect">
            <a:avLst/>
          </a:prstGeom>
        </p:spPr>
      </p:pic>
      <p:pic>
        <p:nvPicPr>
          <p:cNvPr id="2" name="Symbol">
            <a:extLst>
              <a:ext uri="{FF2B5EF4-FFF2-40B4-BE49-F238E27FC236}">
                <a16:creationId xmlns:a16="http://schemas.microsoft.com/office/drawing/2014/main" id="{B67397FF-132E-541C-BA97-A59D8017A21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1258969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iagram stolp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A2CC3980-1FAA-609F-D801-A7CEAD82F590}"/>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A94AADEB-1204-A6C1-FEE1-787F1711EAB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17ACEAF6-4DB6-BC83-DB9F-F4643B9832E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7846057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analys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47066B99-0507-A197-5EE8-3F8A54ED1192}"/>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62A6167C-EDFB-7C4C-CA36-B28A77D0EAD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E8A09FCB-8038-87B8-A283-4EA5E512F98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8245962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estikk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1AB83064-0F63-2768-6266-42F0A4E1A662}"/>
              </a:ext>
            </a:extLst>
          </p:cNvPr>
          <p:cNvSpPr>
            <a:spLocks noGrp="1"/>
          </p:cNvSpPr>
          <p:nvPr>
            <p:ph type="title" hasCustomPrompt="1"/>
          </p:nvPr>
        </p:nvSpPr>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52C638E0-7D86-C81C-4600-1C6CECA070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B4B8E6D6-3445-BD4B-43DC-77EC4359512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80753053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olitikk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ECA63EC7-6F0B-BAF9-1EE3-7AB8D27DAEB7}"/>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6D8B689A-F4CD-BD57-329A-FCF3A57CCF1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899D15D5-B5DD-488B-72D7-6118ED8DFAB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53115510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håndtrykk">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99EAC37-0238-0206-3293-0B9F15C3843F}"/>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BF0CE7F9-DF98-A5B7-6D46-1DFC87947C3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CC54F81B-D541-072C-DDDA-403DF0456C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0174423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og bilde">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8332"/>
            <a:ext cx="11518232" cy="6277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 name="Tittel 2">
            <a:extLst>
              <a:ext uri="{FF2B5EF4-FFF2-40B4-BE49-F238E27FC236}">
                <a16:creationId xmlns:a16="http://schemas.microsoft.com/office/drawing/2014/main" id="{FDE49E32-4953-9478-B48C-9BC051E58D3B}"/>
              </a:ext>
            </a:extLst>
          </p:cNvPr>
          <p:cNvSpPr>
            <a:spLocks noGrp="1"/>
          </p:cNvSpPr>
          <p:nvPr>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10" name="Plassholder for bilde 11">
            <a:extLst>
              <a:ext uri="{FF2B5EF4-FFF2-40B4-BE49-F238E27FC236}">
                <a16:creationId xmlns:a16="http://schemas.microsoft.com/office/drawing/2014/main" id="{A3D159D3-46BA-D37F-40BD-BF20E55FA513}"/>
              </a:ext>
            </a:extLst>
          </p:cNvPr>
          <p:cNvSpPr>
            <a:spLocks noGrp="1"/>
          </p:cNvSpPr>
          <p:nvPr>
            <p:ph type="pic" sz="quarter" idx="16"/>
          </p:nvPr>
        </p:nvSpPr>
        <p:spPr>
          <a:xfrm>
            <a:off x="7662320" y="296753"/>
            <a:ext cx="4190757" cy="6269379"/>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85C88A0-AA77-6E46-8DD2-B68CAF8988AB}"/>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6410983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C nettskol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22A9736-425A-AF1B-01D5-A272AF53B30B}"/>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CAC2C32D-E3BB-652D-8F6F-710B794E2A1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F3805628-EB00-F8CD-E9BE-FE206FDE86B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6590074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lima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2740080-E924-C13C-11A3-D68020EA0A2C}"/>
              </a:ext>
              <a:ext uri="{C183D7F6-B498-43B3-948B-1728B52AA6E4}">
                <adec:decorative xmlns:adec="http://schemas.microsoft.com/office/drawing/2017/decorative" val="0"/>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4700680F-54B0-3CEF-BC4F-C29D901E723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B1FC8600-0FA9-CF86-EA54-6206D677A15A}"/>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9716368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estinasjon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30C3412A-E443-3266-2C28-EFB16993AD5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7EED4FBB-EDF6-EC53-ABE6-FB77594EC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95CB916D-0580-9FF6-AF51-871349EA276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2457137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uss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A3EE5645-5A6C-F479-BEED-D83A728D8649}"/>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48CFB3F6-4A33-60C4-0AD8-A6BC451B3F2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72973" y="2255656"/>
            <a:ext cx="3496697" cy="3496697"/>
          </a:xfrm>
          <a:prstGeom prst="rect">
            <a:avLst/>
          </a:prstGeom>
        </p:spPr>
      </p:pic>
      <p:pic>
        <p:nvPicPr>
          <p:cNvPr id="2" name="Symbol">
            <a:extLst>
              <a:ext uri="{FF2B5EF4-FFF2-40B4-BE49-F238E27FC236}">
                <a16:creationId xmlns:a16="http://schemas.microsoft.com/office/drawing/2014/main" id="{19D36AA5-6A43-4EBE-739B-D14287D777BF}"/>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095098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tannhels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E9C4710-FDB6-D1E0-053E-6E3A94DE399A}"/>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B28849AA-21FB-F285-72AC-0DD9F0983DD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27F0494C-D86B-7967-A99E-D961FDAC2E1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6661546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sjekklist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9EDB3680-F223-28CC-4BD9-7EA9FD2DC24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87A327D8-0FFA-432B-9BA6-31B6B66BE94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69A48CC0-77DA-D21A-7CDE-9DC67A76C94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5264654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valgfritt ikon ">
    <p:spTree>
      <p:nvGrpSpPr>
        <p:cNvPr id="1" name=""/>
        <p:cNvGrpSpPr/>
        <p:nvPr/>
      </p:nvGrpSpPr>
      <p:grpSpPr>
        <a:xfrm>
          <a:off x="0" y="0"/>
          <a:ext cx="0" cy="0"/>
          <a:chOff x="0" y="0"/>
          <a:chExt cx="0" cy="0"/>
        </a:xfrm>
      </p:grpSpPr>
      <p:sp>
        <p:nvSpPr>
          <p:cNvPr id="4" name="Tittel 5">
            <a:extLst>
              <a:ext uri="{FF2B5EF4-FFF2-40B4-BE49-F238E27FC236}">
                <a16:creationId xmlns:a16="http://schemas.microsoft.com/office/drawing/2014/main" id="{EFF84E5F-A065-E08F-DCC7-201FC8497943}"/>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4">
            <a:extLst>
              <a:ext uri="{FF2B5EF4-FFF2-40B4-BE49-F238E27FC236}">
                <a16:creationId xmlns:a16="http://schemas.microsoft.com/office/drawing/2014/main" id="{63FA54D4-93DF-1A9D-0CC4-5616E8000F73}"/>
              </a:ext>
            </a:extLst>
          </p:cNvPr>
          <p:cNvSpPr>
            <a:spLocks noGrp="1" noChangeAspect="1"/>
          </p:cNvSpPr>
          <p:nvPr>
            <p:ph type="pic" sz="quarter" idx="32" hasCustomPrompt="1"/>
          </p:nvPr>
        </p:nvSpPr>
        <p:spPr>
          <a:xfrm>
            <a:off x="6477001" y="1755745"/>
            <a:ext cx="4488644" cy="4488644"/>
          </a:xfrm>
          <a:prstGeom prst="ellipse">
            <a:avLst/>
          </a:prstGeom>
          <a:solidFill>
            <a:schemeClr val="tx2">
              <a:lumMod val="10000"/>
              <a:lumOff val="90000"/>
            </a:schemeClr>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2" name="Rectangle 5">
            <a:extLst>
              <a:ext uri="{FF2B5EF4-FFF2-40B4-BE49-F238E27FC236}">
                <a16:creationId xmlns:a16="http://schemas.microsoft.com/office/drawing/2014/main" id="{254C3C88-8829-CF5E-EF60-704EB0DB203E}"/>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ekstSylinder 6">
            <a:extLst>
              <a:ext uri="{FF2B5EF4-FFF2-40B4-BE49-F238E27FC236}">
                <a16:creationId xmlns:a16="http://schemas.microsoft.com/office/drawing/2014/main" id="{97B9FE93-8760-2263-292D-8ED895069B51}"/>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8" name="Picture 10" descr="Skjermdump med oversikt over noen av ikonsidene i malen">
            <a:extLst>
              <a:ext uri="{FF2B5EF4-FFF2-40B4-BE49-F238E27FC236}">
                <a16:creationId xmlns:a16="http://schemas.microsoft.com/office/drawing/2014/main" id="{8ACC4544-0508-98D5-02F6-1B7FD80125B0}"/>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pic>
        <p:nvPicPr>
          <p:cNvPr id="10" name="Symbol">
            <a:extLst>
              <a:ext uri="{FF2B5EF4-FFF2-40B4-BE49-F238E27FC236}">
                <a16:creationId xmlns:a16="http://schemas.microsoft.com/office/drawing/2014/main" id="{9B7946B8-5F69-459B-17E7-02131AFC6E21}"/>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65879575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Kun tekst 1">
    <p:spTree>
      <p:nvGrpSpPr>
        <p:cNvPr id="1" name=""/>
        <p:cNvGrpSpPr/>
        <p:nvPr/>
      </p:nvGrpSpPr>
      <p:grpSpPr>
        <a:xfrm>
          <a:off x="0" y="0"/>
          <a:ext cx="0" cy="0"/>
          <a:chOff x="0" y="0"/>
          <a:chExt cx="0" cy="0"/>
        </a:xfrm>
      </p:grpSpPr>
      <p:sp>
        <p:nvSpPr>
          <p:cNvPr id="14" name="Rectangle 79">
            <a:extLst>
              <a:ext uri="{FF2B5EF4-FFF2-40B4-BE49-F238E27FC236}">
                <a16:creationId xmlns:a16="http://schemas.microsoft.com/office/drawing/2014/main" id="{DB82988C-3637-18CC-6020-135E6C77DA69}"/>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2" name="Plassholder for tekst 3">
            <a:extLst>
              <a:ext uri="{FF2B5EF4-FFF2-40B4-BE49-F238E27FC236}">
                <a16:creationId xmlns:a16="http://schemas.microsoft.com/office/drawing/2014/main" id="{7771771C-2AC4-132D-DF39-6D5F713C6014}"/>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a:t>Navn, dato, sted</a:t>
            </a:r>
          </a:p>
        </p:txBody>
      </p:sp>
      <p:sp>
        <p:nvSpPr>
          <p:cNvPr id="6" name="Oval 2">
            <a:extLst>
              <a:ext uri="{FF2B5EF4-FFF2-40B4-BE49-F238E27FC236}">
                <a16:creationId xmlns:a16="http://schemas.microsoft.com/office/drawing/2014/main" id="{7DD0E84F-635B-3305-0FA2-230AE81DD730}"/>
              </a:ext>
              <a:ext uri="{C183D7F6-B498-43B3-948B-1728B52AA6E4}">
                <adec:decorative xmlns:adec="http://schemas.microsoft.com/office/drawing/2017/decorative" val="1"/>
              </a:ext>
            </a:extLst>
          </p:cNvPr>
          <p:cNvSpPr>
            <a:spLocks/>
          </p:cNvSpPr>
          <p:nvPr userDrawn="1"/>
        </p:nvSpPr>
        <p:spPr>
          <a:xfrm>
            <a:off x="10008315" y="4722968"/>
            <a:ext cx="1846800" cy="18468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7" name="Rectangle 9">
            <a:extLst>
              <a:ext uri="{FF2B5EF4-FFF2-40B4-BE49-F238E27FC236}">
                <a16:creationId xmlns:a16="http://schemas.microsoft.com/office/drawing/2014/main" id="{2D188B16-C363-997F-1796-3FF0CFA46339}"/>
              </a:ext>
              <a:ext uri="{C183D7F6-B498-43B3-948B-1728B52AA6E4}">
                <adec:decorative xmlns:adec="http://schemas.microsoft.com/office/drawing/2017/decorative" val="1"/>
              </a:ext>
            </a:extLst>
          </p:cNvPr>
          <p:cNvSpPr>
            <a:spLocks/>
          </p:cNvSpPr>
          <p:nvPr userDrawn="1"/>
        </p:nvSpPr>
        <p:spPr>
          <a:xfrm>
            <a:off x="8159717" y="4722968"/>
            <a:ext cx="1846800" cy="18468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12">
            <a:extLst>
              <a:ext uri="{FF2B5EF4-FFF2-40B4-BE49-F238E27FC236}">
                <a16:creationId xmlns:a16="http://schemas.microsoft.com/office/drawing/2014/main" id="{0C1016E8-7745-79A9-2E07-F10D82AD6CB3}"/>
              </a:ext>
              <a:ext uri="{C183D7F6-B498-43B3-948B-1728B52AA6E4}">
                <adec:decorative xmlns:adec="http://schemas.microsoft.com/office/drawing/2017/decorative" val="1"/>
              </a:ext>
            </a:extLst>
          </p:cNvPr>
          <p:cNvSpPr>
            <a:spLocks noChangeAspect="1"/>
          </p:cNvSpPr>
          <p:nvPr userDrawn="1"/>
        </p:nvSpPr>
        <p:spPr>
          <a:xfrm rot="10800000">
            <a:off x="8157917" y="1025768"/>
            <a:ext cx="3697200" cy="3697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 name="Graphic 2" descr="Færder videregående skole logo">
            <a:extLst>
              <a:ext uri="{FF2B5EF4-FFF2-40B4-BE49-F238E27FC236}">
                <a16:creationId xmlns:a16="http://schemas.microsoft.com/office/drawing/2014/main" id="{71E78D18-781A-7355-2FB9-2133717AEBA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18178761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Forside - Kun tekst 2">
    <p:spTree>
      <p:nvGrpSpPr>
        <p:cNvPr id="1" name=""/>
        <p:cNvGrpSpPr/>
        <p:nvPr/>
      </p:nvGrpSpPr>
      <p:grpSpPr>
        <a:xfrm>
          <a:off x="0" y="0"/>
          <a:ext cx="0" cy="0"/>
          <a:chOff x="0" y="0"/>
          <a:chExt cx="0" cy="0"/>
        </a:xfrm>
      </p:grpSpPr>
      <p:sp>
        <p:nvSpPr>
          <p:cNvPr id="31" name="Rectangle 79">
            <a:extLst>
              <a:ext uri="{FF2B5EF4-FFF2-40B4-BE49-F238E27FC236}">
                <a16:creationId xmlns:a16="http://schemas.microsoft.com/office/drawing/2014/main" id="{8D07BEB7-E05D-58A1-CDAD-1B5E4269C2B2}"/>
              </a:ext>
              <a:ext uri="{C183D7F6-B498-43B3-948B-1728B52AA6E4}">
                <adec:decorative xmlns:adec="http://schemas.microsoft.com/office/drawing/2017/decorative" val="1"/>
              </a:ext>
            </a:extLst>
          </p:cNvPr>
          <p:cNvSpPr/>
          <p:nvPr userDrawn="1"/>
        </p:nvSpPr>
        <p:spPr>
          <a:xfrm>
            <a:off x="336883" y="1024990"/>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D964E684-3D5F-10E9-94E1-4FA00E7677CA}"/>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6" name="Plassholder for tekst 3">
            <a:extLst>
              <a:ext uri="{FF2B5EF4-FFF2-40B4-BE49-F238E27FC236}">
                <a16:creationId xmlns:a16="http://schemas.microsoft.com/office/drawing/2014/main" id="{D5923CD8-11EC-B49C-AD2C-538D51AD1C66}"/>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5" name="Plassholder for tekst 3">
            <a:extLst>
              <a:ext uri="{FF2B5EF4-FFF2-40B4-BE49-F238E27FC236}">
                <a16:creationId xmlns:a16="http://schemas.microsoft.com/office/drawing/2014/main" id="{15342323-D7FF-2B10-CEA8-08616D6ADF6C}"/>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Freeform 24">
            <a:extLst>
              <a:ext uri="{FF2B5EF4-FFF2-40B4-BE49-F238E27FC236}">
                <a16:creationId xmlns:a16="http://schemas.microsoft.com/office/drawing/2014/main" id="{570C163E-2E78-2237-7D6D-BEF9BAAD7785}"/>
              </a:ext>
              <a:ext uri="{C183D7F6-B498-43B3-948B-1728B52AA6E4}">
                <adec:decorative xmlns:adec="http://schemas.microsoft.com/office/drawing/2017/decorative" val="1"/>
              </a:ext>
            </a:extLst>
          </p:cNvPr>
          <p:cNvSpPr/>
          <p:nvPr userDrawn="1"/>
        </p:nvSpPr>
        <p:spPr>
          <a:xfrm>
            <a:off x="8158960" y="4722968"/>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Freeform 26">
            <a:extLst>
              <a:ext uri="{FF2B5EF4-FFF2-40B4-BE49-F238E27FC236}">
                <a16:creationId xmlns:a16="http://schemas.microsoft.com/office/drawing/2014/main" id="{4DB62AD3-B126-188E-EC56-BF24713D503C}"/>
              </a:ext>
              <a:ext uri="{C183D7F6-B498-43B3-948B-1728B52AA6E4}">
                <adec:decorative xmlns:adec="http://schemas.microsoft.com/office/drawing/2017/decorative" val="1"/>
              </a:ext>
            </a:extLst>
          </p:cNvPr>
          <p:cNvSpPr/>
          <p:nvPr userDrawn="1"/>
        </p:nvSpPr>
        <p:spPr>
          <a:xfrm rot="10800000">
            <a:off x="9082512" y="4723116"/>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Rectangle 27">
            <a:extLst>
              <a:ext uri="{FF2B5EF4-FFF2-40B4-BE49-F238E27FC236}">
                <a16:creationId xmlns:a16="http://schemas.microsoft.com/office/drawing/2014/main" id="{157428F5-A8A8-6529-1E61-CF59FB04750B}"/>
              </a:ext>
              <a:ext uri="{C183D7F6-B498-43B3-948B-1728B52AA6E4}">
                <adec:decorative xmlns:adec="http://schemas.microsoft.com/office/drawing/2017/decorative" val="1"/>
              </a:ext>
            </a:extLst>
          </p:cNvPr>
          <p:cNvSpPr>
            <a:spLocks/>
          </p:cNvSpPr>
          <p:nvPr userDrawn="1"/>
        </p:nvSpPr>
        <p:spPr>
          <a:xfrm rot="16200000">
            <a:off x="10929915" y="1951426"/>
            <a:ext cx="925200" cy="9252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Oval 33">
            <a:extLst>
              <a:ext uri="{FF2B5EF4-FFF2-40B4-BE49-F238E27FC236}">
                <a16:creationId xmlns:a16="http://schemas.microsoft.com/office/drawing/2014/main" id="{1721D69E-C302-3E71-F2E5-2340B6A509CB}"/>
              </a:ext>
              <a:ext uri="{C183D7F6-B498-43B3-948B-1728B52AA6E4}">
                <adec:decorative xmlns:adec="http://schemas.microsoft.com/office/drawing/2017/decorative" val="1"/>
              </a:ext>
            </a:extLst>
          </p:cNvPr>
          <p:cNvSpPr/>
          <p:nvPr userDrawn="1"/>
        </p:nvSpPr>
        <p:spPr>
          <a:xfrm rot="16200000">
            <a:off x="10929915" y="1024990"/>
            <a:ext cx="925200" cy="9252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3" name="Tåre 32">
            <a:extLst>
              <a:ext uri="{FF2B5EF4-FFF2-40B4-BE49-F238E27FC236}">
                <a16:creationId xmlns:a16="http://schemas.microsoft.com/office/drawing/2014/main" id="{CE8227E0-4A0D-8DEE-C0F1-12476F795779}"/>
              </a:ext>
              <a:ext uri="{C183D7F6-B498-43B3-948B-1728B52AA6E4}">
                <adec:decorative xmlns:adec="http://schemas.microsoft.com/office/drawing/2017/decorative" val="1"/>
              </a:ext>
            </a:extLst>
          </p:cNvPr>
          <p:cNvSpPr>
            <a:spLocks noChangeAspect="1"/>
          </p:cNvSpPr>
          <p:nvPr userDrawn="1"/>
        </p:nvSpPr>
        <p:spPr>
          <a:xfrm rot="10800000">
            <a:off x="10008316" y="3797501"/>
            <a:ext cx="925200" cy="9252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åre 33">
            <a:extLst>
              <a:ext uri="{FF2B5EF4-FFF2-40B4-BE49-F238E27FC236}">
                <a16:creationId xmlns:a16="http://schemas.microsoft.com/office/drawing/2014/main" id="{4950CED0-B2CA-42ED-0727-EA27BB7D896C}"/>
              </a:ext>
              <a:ext uri="{C183D7F6-B498-43B3-948B-1728B52AA6E4}">
                <adec:decorative xmlns:adec="http://schemas.microsoft.com/office/drawing/2017/decorative" val="1"/>
              </a:ext>
            </a:extLst>
          </p:cNvPr>
          <p:cNvSpPr>
            <a:spLocks noChangeAspect="1"/>
          </p:cNvSpPr>
          <p:nvPr userDrawn="1"/>
        </p:nvSpPr>
        <p:spPr>
          <a:xfrm>
            <a:off x="10008315" y="4722968"/>
            <a:ext cx="1846800" cy="18468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åre 34">
            <a:extLst>
              <a:ext uri="{FF2B5EF4-FFF2-40B4-BE49-F238E27FC236}">
                <a16:creationId xmlns:a16="http://schemas.microsoft.com/office/drawing/2014/main" id="{B14F6871-E511-0E71-AF44-F70BC6B42088}"/>
              </a:ext>
              <a:ext uri="{C183D7F6-B498-43B3-948B-1728B52AA6E4}">
                <adec:decorative xmlns:adec="http://schemas.microsoft.com/office/drawing/2017/decorative" val="1"/>
              </a:ext>
            </a:extLst>
          </p:cNvPr>
          <p:cNvSpPr>
            <a:spLocks noChangeAspect="1"/>
          </p:cNvSpPr>
          <p:nvPr userDrawn="1"/>
        </p:nvSpPr>
        <p:spPr>
          <a:xfrm rot="5400000">
            <a:off x="9082363" y="3797502"/>
            <a:ext cx="925200" cy="92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åre 35">
            <a:extLst>
              <a:ext uri="{FF2B5EF4-FFF2-40B4-BE49-F238E27FC236}">
                <a16:creationId xmlns:a16="http://schemas.microsoft.com/office/drawing/2014/main" id="{33CE8442-88B7-DB0C-C778-ACB6CA2FDB44}"/>
              </a:ext>
              <a:ext uri="{C183D7F6-B498-43B3-948B-1728B52AA6E4}">
                <adec:decorative xmlns:adec="http://schemas.microsoft.com/office/drawing/2017/decorative" val="1"/>
              </a:ext>
            </a:extLst>
          </p:cNvPr>
          <p:cNvSpPr>
            <a:spLocks noChangeAspect="1"/>
          </p:cNvSpPr>
          <p:nvPr userDrawn="1"/>
        </p:nvSpPr>
        <p:spPr>
          <a:xfrm>
            <a:off x="10004680" y="2875729"/>
            <a:ext cx="925200" cy="92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ctangle 27">
            <a:extLst>
              <a:ext uri="{FF2B5EF4-FFF2-40B4-BE49-F238E27FC236}">
                <a16:creationId xmlns:a16="http://schemas.microsoft.com/office/drawing/2014/main" id="{B87B1C00-DEFD-83AA-3E54-17E057000169}"/>
              </a:ext>
              <a:ext uri="{C183D7F6-B498-43B3-948B-1728B52AA6E4}">
                <adec:decorative xmlns:adec="http://schemas.microsoft.com/office/drawing/2017/decorative" val="1"/>
              </a:ext>
            </a:extLst>
          </p:cNvPr>
          <p:cNvSpPr>
            <a:spLocks/>
          </p:cNvSpPr>
          <p:nvPr userDrawn="1"/>
        </p:nvSpPr>
        <p:spPr>
          <a:xfrm rot="16200000">
            <a:off x="10002768" y="1951426"/>
            <a:ext cx="925200" cy="925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1" name="Freeform 29">
            <a:extLst>
              <a:ext uri="{FF2B5EF4-FFF2-40B4-BE49-F238E27FC236}">
                <a16:creationId xmlns:a16="http://schemas.microsoft.com/office/drawing/2014/main" id="{8BE1EA07-3515-0402-C37C-D4E47D3C10C5}"/>
              </a:ext>
              <a:ext uri="{C183D7F6-B498-43B3-948B-1728B52AA6E4}">
                <adec:decorative xmlns:adec="http://schemas.microsoft.com/office/drawing/2017/decorative" val="1"/>
              </a:ext>
            </a:extLst>
          </p:cNvPr>
          <p:cNvSpPr/>
          <p:nvPr userDrawn="1"/>
        </p:nvSpPr>
        <p:spPr>
          <a:xfrm>
            <a:off x="10929915" y="2875902"/>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pic>
        <p:nvPicPr>
          <p:cNvPr id="2" name="Graphic 1" descr="Færder videregående skole logo">
            <a:extLst>
              <a:ext uri="{FF2B5EF4-FFF2-40B4-BE49-F238E27FC236}">
                <a16:creationId xmlns:a16="http://schemas.microsoft.com/office/drawing/2014/main" id="{CD17CAA2-1F93-6BBB-8A6F-B8A84BCD484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13085107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1">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E2840E63-141E-3B8A-879F-065A885DD561}"/>
              </a:ext>
              <a:ext uri="{C183D7F6-B498-43B3-948B-1728B52AA6E4}">
                <adec:decorative xmlns:adec="http://schemas.microsoft.com/office/drawing/2017/decorative" val="1"/>
              </a:ext>
            </a:extLst>
          </p:cNvPr>
          <p:cNvSpPr/>
          <p:nvPr userDrawn="1"/>
        </p:nvSpPr>
        <p:spPr>
          <a:xfrm>
            <a:off x="336883" y="1025768"/>
            <a:ext cx="5969757"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FC2DC358-FC57-E5B4-7A61-5BCC4D8FAD18}"/>
              </a:ext>
            </a:extLst>
          </p:cNvPr>
          <p:cNvSpPr>
            <a:spLocks noGrp="1"/>
          </p:cNvSpPr>
          <p:nvPr>
            <p:ph type="body" sz="quarter" idx="23" hasCustomPrompt="1"/>
          </p:nvPr>
        </p:nvSpPr>
        <p:spPr>
          <a:xfrm>
            <a:off x="855652" y="3991624"/>
            <a:ext cx="5055029" cy="692150"/>
          </a:xfrm>
        </p:spPr>
        <p:txBody>
          <a:bodyPr/>
          <a:lstStyle>
            <a:lvl1pPr marL="0" indent="0">
              <a:buNone/>
              <a:defRPr sz="2000"/>
            </a:lvl1pPr>
          </a:lstStyle>
          <a:p>
            <a:pPr lvl="0"/>
            <a:r>
              <a:rPr lang="nb-NO" dirty="0"/>
              <a:t>Her kan det være en undertittel ved behov</a:t>
            </a:r>
          </a:p>
        </p:txBody>
      </p:sp>
      <p:sp>
        <p:nvSpPr>
          <p:cNvPr id="8" name="Plassholder for bilde 11">
            <a:extLst>
              <a:ext uri="{FF2B5EF4-FFF2-40B4-BE49-F238E27FC236}">
                <a16:creationId xmlns:a16="http://schemas.microsoft.com/office/drawing/2014/main" id="{86D10D41-8134-8ADF-305D-DD2D6D1897E7}"/>
              </a:ext>
            </a:extLst>
          </p:cNvPr>
          <p:cNvSpPr>
            <a:spLocks noGrp="1"/>
          </p:cNvSpPr>
          <p:nvPr>
            <p:ph type="pic" sz="quarter" idx="16"/>
          </p:nvPr>
        </p:nvSpPr>
        <p:spPr>
          <a:xfrm>
            <a:off x="6306640" y="1025768"/>
            <a:ext cx="5544000" cy="5544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0" name="Plassholder for tekst 3">
            <a:extLst>
              <a:ext uri="{FF2B5EF4-FFF2-40B4-BE49-F238E27FC236}">
                <a16:creationId xmlns:a16="http://schemas.microsoft.com/office/drawing/2014/main" id="{3DCF646B-B6D9-DF15-629A-C1F6027CB4B1}"/>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tekst 6">
            <a:extLst>
              <a:ext uri="{FF2B5EF4-FFF2-40B4-BE49-F238E27FC236}">
                <a16:creationId xmlns:a16="http://schemas.microsoft.com/office/drawing/2014/main" id="{94110535-FAEF-7269-FC00-E47FDBA778D6}"/>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3" name="Graphic 2" descr="Færder videregående skole logo">
            <a:extLst>
              <a:ext uri="{FF2B5EF4-FFF2-40B4-BE49-F238E27FC236}">
                <a16:creationId xmlns:a16="http://schemas.microsoft.com/office/drawing/2014/main" id="{9B9A8C5C-4E49-826B-7118-87E5DE99519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285002934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tel og innhold 2 kolonn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a:t>
            </a:r>
            <a:r>
              <a:rPr lang="nb-NO" dirty="0" err="1"/>
              <a:t>nivå</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nivå</a:t>
            </a:r>
          </a:p>
        </p:txBody>
      </p:sp>
      <p:sp>
        <p:nvSpPr>
          <p:cNvPr id="2" name="Tittel 1">
            <a:extLst>
              <a:ext uri="{FF2B5EF4-FFF2-40B4-BE49-F238E27FC236}">
                <a16:creationId xmlns:a16="http://schemas.microsoft.com/office/drawing/2014/main" id="{C1A00309-8B63-2E33-7F1E-6E9F340DDB19}"/>
              </a:ext>
            </a:extLst>
          </p:cNvPr>
          <p:cNvSpPr>
            <a:spLocks noGrp="1"/>
          </p:cNvSpPr>
          <p:nvPr>
            <p:ph type="title" hasCustomPrompt="1"/>
          </p:nvPr>
        </p:nvSpPr>
        <p:spPr/>
        <p:txBody>
          <a:bodyPr/>
          <a:lstStyle/>
          <a:p>
            <a:r>
              <a:rPr lang="nb-NO" dirty="0"/>
              <a:t>Klikk for å skrive tittelen</a:t>
            </a:r>
          </a:p>
        </p:txBody>
      </p:sp>
    </p:spTree>
    <p:extLst>
      <p:ext uri="{BB962C8B-B14F-4D97-AF65-F5344CB8AC3E}">
        <p14:creationId xmlns:p14="http://schemas.microsoft.com/office/powerpoint/2010/main" val="24586606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2">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6D484E3C-8A1C-A884-A23A-DFB573C73B24}"/>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28BA5A49-13EB-6441-B144-F893251DBD4C}"/>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10" name="Plassholder for tekst 3">
            <a:extLst>
              <a:ext uri="{FF2B5EF4-FFF2-40B4-BE49-F238E27FC236}">
                <a16:creationId xmlns:a16="http://schemas.microsoft.com/office/drawing/2014/main" id="{0FCE4B46-55EB-A5F7-4DB3-9ADEA0C6EC77}"/>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Plassholder for tekst 6">
            <a:extLst>
              <a:ext uri="{FF2B5EF4-FFF2-40B4-BE49-F238E27FC236}">
                <a16:creationId xmlns:a16="http://schemas.microsoft.com/office/drawing/2014/main" id="{6A3FC62C-8FAC-97F2-4E2E-A17CE7DCC0AC}"/>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7" name="Friform 8">
            <a:extLst>
              <a:ext uri="{FF2B5EF4-FFF2-40B4-BE49-F238E27FC236}">
                <a16:creationId xmlns:a16="http://schemas.microsoft.com/office/drawing/2014/main" id="{D1043532-4862-E4B2-D460-463E334640F7}"/>
              </a:ext>
            </a:extLst>
          </p:cNvPr>
          <p:cNvSpPr>
            <a:spLocks noGrp="1" noChangeAspect="1"/>
          </p:cNvSpPr>
          <p:nvPr>
            <p:ph type="pic" sz="quarter" idx="38" hasCustomPrompt="1"/>
          </p:nvPr>
        </p:nvSpPr>
        <p:spPr>
          <a:xfrm>
            <a:off x="6311116" y="1025961"/>
            <a:ext cx="5543999" cy="5543807"/>
          </a:xfrm>
          <a:prstGeom prst="teardrop">
            <a:avLst/>
          </a:prstGeom>
          <a:solidFill>
            <a:schemeClr val="bg1">
              <a:lumMod val="75000"/>
            </a:schemeClr>
          </a:solidFill>
        </p:spPr>
        <p:txBody>
          <a:bodyPr wrap="square" lIns="144000" rIns="144000" anchor="ctr">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800"/>
            </a:lvl1pPr>
          </a:lstStyle>
          <a:p>
            <a:r>
              <a:rPr lang="nb-NO" dirty="0"/>
              <a:t>Klikk på ikonet for å sette inn bilde i formen</a:t>
            </a:r>
          </a:p>
        </p:txBody>
      </p:sp>
      <p:pic>
        <p:nvPicPr>
          <p:cNvPr id="3" name="Graphic 2" descr="Færder videregående skole logo">
            <a:extLst>
              <a:ext uri="{FF2B5EF4-FFF2-40B4-BE49-F238E27FC236}">
                <a16:creationId xmlns:a16="http://schemas.microsoft.com/office/drawing/2014/main" id="{C2A85E01-9332-78DC-40E9-07D37F9E44D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4670931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Tekst og bilde 3">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FB35BEAD-1392-8CE0-984A-A871C25CB921}"/>
              </a:ext>
            </a:extLst>
          </p:cNvPr>
          <p:cNvSpPr>
            <a:spLocks noGrp="1"/>
          </p:cNvSpPr>
          <p:nvPr>
            <p:ph type="title" hasCustomPrompt="1"/>
          </p:nvPr>
        </p:nvSpPr>
        <p:spPr>
          <a:xfrm>
            <a:off x="336883" y="1025165"/>
            <a:ext cx="3693600" cy="3693600"/>
          </a:xfrm>
          <a:solidFill>
            <a:schemeClr val="tx2">
              <a:lumMod val="20000"/>
              <a:lumOff val="80000"/>
            </a:schemeClr>
          </a:solidFill>
        </p:spPr>
        <p:txBody>
          <a:bodyPr vert="horz" lIns="216000" tIns="216000" rIns="216000" bIns="216000" rtlCol="0" anchor="ctr" anchorCtr="0">
            <a:noAutofit/>
          </a:bodyPr>
          <a:lstStyle>
            <a:lvl1pPr>
              <a:lnSpc>
                <a:spcPts val="3900"/>
              </a:lnSpc>
              <a:defRPr lang="nb-NO" sz="3400">
                <a:latin typeface="+mn-lt"/>
                <a:ea typeface="+mn-ea"/>
                <a:cs typeface="+mn-cs"/>
              </a:defRPr>
            </a:lvl1pPr>
          </a:lstStyle>
          <a:p>
            <a:pPr lvl="0"/>
            <a:r>
              <a:rPr lang="nb-NO" dirty="0"/>
              <a:t>Standard forside med bilde-mulighet</a:t>
            </a:r>
          </a:p>
        </p:txBody>
      </p:sp>
      <p:sp>
        <p:nvSpPr>
          <p:cNvPr id="4" name="Text Placeholder 10">
            <a:extLst>
              <a:ext uri="{FF2B5EF4-FFF2-40B4-BE49-F238E27FC236}">
                <a16:creationId xmlns:a16="http://schemas.microsoft.com/office/drawing/2014/main" id="{9E3BF613-DAD9-3ACE-B434-D04CAAC724D5}"/>
              </a:ext>
            </a:extLst>
          </p:cNvPr>
          <p:cNvSpPr>
            <a:spLocks noGrp="1" noChangeAspect="1"/>
          </p:cNvSpPr>
          <p:nvPr>
            <p:ph type="body" sz="quarter" idx="27" hasCustomPrompt="1"/>
          </p:nvPr>
        </p:nvSpPr>
        <p:spPr>
          <a:xfrm>
            <a:off x="336883" y="4718881"/>
            <a:ext cx="1846800" cy="1846800"/>
          </a:xfrm>
          <a:solidFill>
            <a:schemeClr val="bg2">
              <a:lumMod val="20000"/>
              <a:lumOff val="80000"/>
            </a:schemeClr>
          </a:solidFill>
        </p:spPr>
        <p:txBody>
          <a:bodyPr lIns="216000" tIns="216000" rIns="216000" bIns="216000" anchor="ctr"/>
          <a:lstStyle>
            <a:lvl1pPr marL="0" indent="0">
              <a:buNone/>
              <a:defRPr sz="1600"/>
            </a:lvl1pPr>
          </a:lstStyle>
          <a:p>
            <a:pPr lvl="0"/>
            <a:r>
              <a:rPr lang="nb-NO" dirty="0"/>
              <a:t>Her kan det være en undertittel ved behov</a:t>
            </a:r>
          </a:p>
        </p:txBody>
      </p:sp>
      <p:sp>
        <p:nvSpPr>
          <p:cNvPr id="7" name="Plassholder for tekst 3">
            <a:extLst>
              <a:ext uri="{FF2B5EF4-FFF2-40B4-BE49-F238E27FC236}">
                <a16:creationId xmlns:a16="http://schemas.microsoft.com/office/drawing/2014/main" id="{7EA3C589-9082-BA99-ED4D-EC62D434CE85}"/>
              </a:ext>
            </a:extLst>
          </p:cNvPr>
          <p:cNvSpPr>
            <a:spLocks noGrp="1"/>
          </p:cNvSpPr>
          <p:nvPr>
            <p:ph type="body" sz="quarter" idx="22" hasCustomPrompt="1"/>
          </p:nvPr>
        </p:nvSpPr>
        <p:spPr>
          <a:xfrm>
            <a:off x="9817331" y="592370"/>
            <a:ext cx="2033309" cy="200417"/>
          </a:xfrm>
        </p:spPr>
        <p:txBody>
          <a:bodyPr/>
          <a:lstStyle>
            <a:lvl1pPr marL="0" indent="0" algn="r">
              <a:buNone/>
              <a:defRPr sz="12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bilde 11">
            <a:extLst>
              <a:ext uri="{FF2B5EF4-FFF2-40B4-BE49-F238E27FC236}">
                <a16:creationId xmlns:a16="http://schemas.microsoft.com/office/drawing/2014/main" id="{ECEB6764-F913-C32F-2064-C68029038D77}"/>
              </a:ext>
            </a:extLst>
          </p:cNvPr>
          <p:cNvSpPr>
            <a:spLocks noGrp="1"/>
          </p:cNvSpPr>
          <p:nvPr>
            <p:ph type="pic" sz="quarter" idx="16"/>
          </p:nvPr>
        </p:nvSpPr>
        <p:spPr>
          <a:xfrm>
            <a:off x="4026703" y="1025768"/>
            <a:ext cx="7832192" cy="5539913"/>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90943251-7A65-C65B-7699-1573BA792580}"/>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Tåre 1">
            <a:extLst>
              <a:ext uri="{FF2B5EF4-FFF2-40B4-BE49-F238E27FC236}">
                <a16:creationId xmlns:a16="http://schemas.microsoft.com/office/drawing/2014/main" id="{BF6F50A5-39E8-76AE-565C-3C0CAB1FEE21}"/>
              </a:ext>
              <a:ext uri="{C183D7F6-B498-43B3-948B-1728B52AA6E4}">
                <adec:decorative xmlns:adec="http://schemas.microsoft.com/office/drawing/2017/decorative" val="1"/>
              </a:ext>
            </a:extLst>
          </p:cNvPr>
          <p:cNvSpPr>
            <a:spLocks noChangeAspect="1"/>
          </p:cNvSpPr>
          <p:nvPr userDrawn="1"/>
        </p:nvSpPr>
        <p:spPr>
          <a:xfrm rot="5400000">
            <a:off x="2181793" y="4718765"/>
            <a:ext cx="1846800" cy="18468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5" name="Graphic 4" descr="Færder videregående skole logo">
            <a:extLst>
              <a:ext uri="{FF2B5EF4-FFF2-40B4-BE49-F238E27FC236}">
                <a16:creationId xmlns:a16="http://schemas.microsoft.com/office/drawing/2014/main" id="{4187E1B4-B648-ED29-0898-224F2C32927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3" y="345540"/>
            <a:ext cx="1504618" cy="448745"/>
          </a:xfrm>
          <a:prstGeom prst="rect">
            <a:avLst/>
          </a:prstGeom>
        </p:spPr>
      </p:pic>
    </p:spTree>
    <p:extLst>
      <p:ext uri="{BB962C8B-B14F-4D97-AF65-F5344CB8AC3E}">
        <p14:creationId xmlns:p14="http://schemas.microsoft.com/office/powerpoint/2010/main" val="27753065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Agenda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FB40598-7154-BF7E-3BCF-13C16E774AC2}"/>
              </a:ext>
            </a:extLst>
          </p:cNvPr>
          <p:cNvSpPr>
            <a:spLocks noGrp="1"/>
          </p:cNvSpPr>
          <p:nvPr>
            <p:ph type="title" hasCustomPrompt="1"/>
          </p:nvPr>
        </p:nvSpPr>
        <p:spPr>
          <a:xfrm>
            <a:off x="855649" y="890325"/>
            <a:ext cx="11039856" cy="523220"/>
          </a:xfrm>
        </p:spPr>
        <p:txBody>
          <a:bodyPr vert="horz" lIns="0" tIns="0" rIns="0" bIns="0" rtlCol="0" anchor="t" anchorCtr="0">
            <a:noAutofit/>
          </a:bodyPr>
          <a:lstStyle>
            <a:lvl1pPr>
              <a:defRPr lang="nb-NO" sz="3400">
                <a:latin typeface="+mn-lt"/>
                <a:ea typeface="+mn-ea"/>
                <a:cs typeface="+mn-cs"/>
              </a:defRPr>
            </a:lvl1pPr>
          </a:lstStyle>
          <a:p>
            <a:pPr marL="0" lvl="0" indent="0">
              <a:lnSpc>
                <a:spcPct val="100000"/>
              </a:lnSpc>
              <a:buFont typeface="Arial" panose="020B0604020202020204" pitchFamily="34" charset="0"/>
            </a:pPr>
            <a:r>
              <a:rPr lang="nb-NO" dirty="0"/>
              <a:t>Agenda</a:t>
            </a:r>
          </a:p>
        </p:txBody>
      </p:sp>
      <p:sp>
        <p:nvSpPr>
          <p:cNvPr id="2" name="Plassholder for tekst 3">
            <a:extLst>
              <a:ext uri="{FF2B5EF4-FFF2-40B4-BE49-F238E27FC236}">
                <a16:creationId xmlns:a16="http://schemas.microsoft.com/office/drawing/2014/main" id="{879B2A10-8A13-1E3A-C06F-EB263366A0D2}"/>
              </a:ext>
            </a:extLst>
          </p:cNvPr>
          <p:cNvSpPr>
            <a:spLocks noGrp="1"/>
          </p:cNvSpPr>
          <p:nvPr>
            <p:ph type="body" sz="quarter" idx="25" hasCustomPrompt="1"/>
          </p:nvPr>
        </p:nvSpPr>
        <p:spPr>
          <a:xfrm>
            <a:off x="855650" y="1781481"/>
            <a:ext cx="7971592" cy="4494823"/>
          </a:xfrm>
        </p:spPr>
        <p:txBody>
          <a:bodyPr/>
          <a:lstStyle>
            <a:lvl1pPr marL="457200" indent="-457200">
              <a:spcAft>
                <a:spcPts val="1800"/>
              </a:spcAft>
              <a:buFont typeface="+mj-lt"/>
              <a:buAutoNum type="arabicPeriod"/>
              <a:defRPr sz="2400" b="0"/>
            </a:lvl1pPr>
          </a:lstStyle>
          <a:p>
            <a:pPr lvl="0"/>
            <a:r>
              <a:rPr lang="nb-NO" dirty="0" err="1"/>
              <a:t>Kapittel</a:t>
            </a:r>
            <a:endParaRPr lang="nb-NO" dirty="0"/>
          </a:p>
          <a:p>
            <a:pPr lvl="0"/>
            <a:r>
              <a:rPr lang="nb-NO" dirty="0" err="1"/>
              <a:t>Kapittel</a:t>
            </a:r>
            <a:endParaRPr lang="nb-NO" dirty="0"/>
          </a:p>
          <a:p>
            <a:pPr lvl="0"/>
            <a:r>
              <a:rPr lang="nb-NO" dirty="0" err="1"/>
              <a:t>Kapittel</a:t>
            </a:r>
            <a:endParaRPr lang="nb-NO" dirty="0"/>
          </a:p>
          <a:p>
            <a:pPr lvl="0"/>
            <a:r>
              <a:rPr lang="nb-NO" dirty="0"/>
              <a:t>...</a:t>
            </a:r>
          </a:p>
          <a:p>
            <a:pPr lvl="0"/>
            <a:endParaRPr lang="nb-NO" dirty="0"/>
          </a:p>
        </p:txBody>
      </p:sp>
      <p:sp>
        <p:nvSpPr>
          <p:cNvPr id="4" name="Tåre 7">
            <a:extLst>
              <a:ext uri="{FF2B5EF4-FFF2-40B4-BE49-F238E27FC236}">
                <a16:creationId xmlns:a16="http://schemas.microsoft.com/office/drawing/2014/main" id="{D36F61B6-6E7D-30BA-C3E5-8FD6BC65AAF6}"/>
              </a:ext>
              <a:ext uri="{C183D7F6-B498-43B3-948B-1728B52AA6E4}">
                <adec:decorative xmlns:adec="http://schemas.microsoft.com/office/drawing/2017/decorative" val="1"/>
              </a:ext>
            </a:extLst>
          </p:cNvPr>
          <p:cNvSpPr>
            <a:spLocks noChangeAspect="1"/>
          </p:cNvSpPr>
          <p:nvPr userDrawn="1"/>
        </p:nvSpPr>
        <p:spPr>
          <a:xfrm rot="5400000">
            <a:off x="9607454" y="1783843"/>
            <a:ext cx="2250000" cy="225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åre 7">
            <a:extLst>
              <a:ext uri="{FF2B5EF4-FFF2-40B4-BE49-F238E27FC236}">
                <a16:creationId xmlns:a16="http://schemas.microsoft.com/office/drawing/2014/main" id="{4E87106F-23AE-3645-9C4D-60FBA957C6E1}"/>
              </a:ext>
              <a:ext uri="{C183D7F6-B498-43B3-948B-1728B52AA6E4}">
                <adec:decorative xmlns:adec="http://schemas.microsoft.com/office/drawing/2017/decorative" val="1"/>
              </a:ext>
            </a:extLst>
          </p:cNvPr>
          <p:cNvSpPr>
            <a:spLocks noChangeAspect="1"/>
          </p:cNvSpPr>
          <p:nvPr userDrawn="1"/>
        </p:nvSpPr>
        <p:spPr>
          <a:xfrm>
            <a:off x="9607454" y="4026305"/>
            <a:ext cx="2250000" cy="225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332094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p:bg>
      <p:bgRef idx="1001">
        <a:schemeClr val="bg1"/>
      </p:bgRef>
    </p:bg>
    <p:spTree>
      <p:nvGrpSpPr>
        <p:cNvPr id="1" name=""/>
        <p:cNvGrpSpPr/>
        <p:nvPr/>
      </p:nvGrpSpPr>
      <p:grpSpPr>
        <a:xfrm>
          <a:off x="0" y="0"/>
          <a:ext cx="0" cy="0"/>
          <a:chOff x="0" y="0"/>
          <a:chExt cx="0" cy="0"/>
        </a:xfrm>
      </p:grpSpPr>
      <p:sp>
        <p:nvSpPr>
          <p:cNvPr id="4" name="Rectangle 79">
            <a:extLst>
              <a:ext uri="{FF2B5EF4-FFF2-40B4-BE49-F238E27FC236}">
                <a16:creationId xmlns:a16="http://schemas.microsoft.com/office/drawing/2014/main" id="{CF07BB94-9AFA-261B-0670-5E1626B1CCCC}"/>
              </a:ext>
              <a:ext uri="{C183D7F6-B498-43B3-948B-1728B52AA6E4}">
                <adec:decorative xmlns:adec="http://schemas.microsoft.com/office/drawing/2017/decorative" val="1"/>
              </a:ext>
            </a:extLst>
          </p:cNvPr>
          <p:cNvSpPr>
            <a:spLocks/>
          </p:cNvSpPr>
          <p:nvPr userDrawn="1"/>
        </p:nvSpPr>
        <p:spPr>
          <a:xfrm>
            <a:off x="338923" y="285951"/>
            <a:ext cx="11518232" cy="6285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Freeform 3">
            <a:extLst>
              <a:ext uri="{FF2B5EF4-FFF2-40B4-BE49-F238E27FC236}">
                <a16:creationId xmlns:a16="http://schemas.microsoft.com/office/drawing/2014/main" id="{2E0A0DDA-0ABC-4775-5F78-A2F3CBFA2DAF}"/>
              </a:ext>
              <a:ext uri="{C183D7F6-B498-43B3-948B-1728B52AA6E4}">
                <adec:decorative xmlns:adec="http://schemas.microsoft.com/office/drawing/2017/decorative" val="1"/>
              </a:ext>
            </a:extLst>
          </p:cNvPr>
          <p:cNvSpPr>
            <a:spLocks/>
          </p:cNvSpPr>
          <p:nvPr userDrawn="1"/>
        </p:nvSpPr>
        <p:spPr>
          <a:xfrm>
            <a:off x="7668137" y="285951"/>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6" name="Freeform 5">
            <a:extLst>
              <a:ext uri="{FF2B5EF4-FFF2-40B4-BE49-F238E27FC236}">
                <a16:creationId xmlns:a16="http://schemas.microsoft.com/office/drawing/2014/main" id="{DAFE4767-495B-E970-0C38-9B348E801AFA}"/>
              </a:ext>
              <a:ext uri="{C183D7F6-B498-43B3-948B-1728B52AA6E4}">
                <adec:decorative xmlns:adec="http://schemas.microsoft.com/office/drawing/2017/decorative" val="1"/>
              </a:ext>
            </a:extLst>
          </p:cNvPr>
          <p:cNvSpPr>
            <a:spLocks/>
          </p:cNvSpPr>
          <p:nvPr userDrawn="1"/>
        </p:nvSpPr>
        <p:spPr>
          <a:xfrm rot="10800000">
            <a:off x="10809555" y="4477512"/>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Freeform 8">
            <a:extLst>
              <a:ext uri="{FF2B5EF4-FFF2-40B4-BE49-F238E27FC236}">
                <a16:creationId xmlns:a16="http://schemas.microsoft.com/office/drawing/2014/main" id="{C76A260B-B71A-3C78-8220-BEBA9BCD7DDF}"/>
              </a:ext>
              <a:ext uri="{C183D7F6-B498-43B3-948B-1728B52AA6E4}">
                <adec:decorative xmlns:adec="http://schemas.microsoft.com/office/drawing/2017/decorative" val="1"/>
              </a:ext>
            </a:extLst>
          </p:cNvPr>
          <p:cNvSpPr>
            <a:spLocks/>
          </p:cNvSpPr>
          <p:nvPr userDrawn="1"/>
        </p:nvSpPr>
        <p:spPr>
          <a:xfrm>
            <a:off x="10809555" y="2381279"/>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8" name="Rectangle 6">
            <a:extLst>
              <a:ext uri="{FF2B5EF4-FFF2-40B4-BE49-F238E27FC236}">
                <a16:creationId xmlns:a16="http://schemas.microsoft.com/office/drawing/2014/main" id="{226F0DDA-1E5B-62B4-A9BB-2F4B831F244C}"/>
              </a:ext>
              <a:ext uri="{C183D7F6-B498-43B3-948B-1728B52AA6E4}">
                <adec:decorative xmlns:adec="http://schemas.microsoft.com/office/drawing/2017/decorative" val="1"/>
              </a:ext>
            </a:extLst>
          </p:cNvPr>
          <p:cNvSpPr>
            <a:spLocks/>
          </p:cNvSpPr>
          <p:nvPr userDrawn="1"/>
        </p:nvSpPr>
        <p:spPr>
          <a:xfrm rot="16200000">
            <a:off x="8716033" y="1333551"/>
            <a:ext cx="1047600" cy="1047599"/>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Freeform 10">
            <a:extLst>
              <a:ext uri="{FF2B5EF4-FFF2-40B4-BE49-F238E27FC236}">
                <a16:creationId xmlns:a16="http://schemas.microsoft.com/office/drawing/2014/main" id="{814255A8-0BA1-9F09-8F1E-C628D5C86771}"/>
              </a:ext>
              <a:ext uri="{C183D7F6-B498-43B3-948B-1728B52AA6E4}">
                <adec:decorative xmlns:adec="http://schemas.microsoft.com/office/drawing/2017/decorative" val="1"/>
              </a:ext>
            </a:extLst>
          </p:cNvPr>
          <p:cNvSpPr>
            <a:spLocks/>
          </p:cNvSpPr>
          <p:nvPr userDrawn="1"/>
        </p:nvSpPr>
        <p:spPr>
          <a:xfrm rot="5400000">
            <a:off x="7665756" y="5525113"/>
            <a:ext cx="1047600" cy="1047600"/>
          </a:xfrm>
          <a:custGeom>
            <a:avLst/>
            <a:gdLst>
              <a:gd name="connsiteX0" fmla="*/ 0 w 2743016"/>
              <a:gd name="connsiteY0" fmla="*/ 0 h 2739577"/>
              <a:gd name="connsiteX1" fmla="*/ 2729036 w 2743016"/>
              <a:gd name="connsiteY1" fmla="*/ 2462724 h 2739577"/>
              <a:gd name="connsiteX2" fmla="*/ 2743016 w 2743016"/>
              <a:gd name="connsiteY2" fmla="*/ 2739577 h 2739577"/>
              <a:gd name="connsiteX3" fmla="*/ 0 w 2743016"/>
              <a:gd name="connsiteY3" fmla="*/ 2739577 h 2739577"/>
            </a:gdLst>
            <a:ahLst/>
            <a:cxnLst>
              <a:cxn ang="0">
                <a:pos x="connsiteX0" y="connsiteY0"/>
              </a:cxn>
              <a:cxn ang="0">
                <a:pos x="connsiteX1" y="connsiteY1"/>
              </a:cxn>
              <a:cxn ang="0">
                <a:pos x="connsiteX2" y="connsiteY2"/>
              </a:cxn>
              <a:cxn ang="0">
                <a:pos x="connsiteX3" y="connsiteY3"/>
              </a:cxn>
            </a:cxnLst>
            <a:rect l="l" t="t" r="r" b="b"/>
            <a:pathLst>
              <a:path w="2743016" h="2739577">
                <a:moveTo>
                  <a:pt x="0" y="0"/>
                </a:moveTo>
                <a:cubicBezTo>
                  <a:pt x="1420337" y="0"/>
                  <a:pt x="2588558" y="1079448"/>
                  <a:pt x="2729036" y="2462724"/>
                </a:cubicBezTo>
                <a:lnTo>
                  <a:pt x="2743016" y="2739577"/>
                </a:lnTo>
                <a:lnTo>
                  <a:pt x="0" y="2739577"/>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Oval 11">
            <a:extLst>
              <a:ext uri="{FF2B5EF4-FFF2-40B4-BE49-F238E27FC236}">
                <a16:creationId xmlns:a16="http://schemas.microsoft.com/office/drawing/2014/main" id="{E48AB1B6-7BA2-DC69-29E5-8349A3D8799C}"/>
              </a:ext>
              <a:ext uri="{C183D7F6-B498-43B3-948B-1728B52AA6E4}">
                <adec:decorative xmlns:adec="http://schemas.microsoft.com/office/drawing/2017/decorative" val="1"/>
              </a:ext>
            </a:extLst>
          </p:cNvPr>
          <p:cNvSpPr>
            <a:spLocks noChangeAspect="1"/>
          </p:cNvSpPr>
          <p:nvPr userDrawn="1"/>
        </p:nvSpPr>
        <p:spPr>
          <a:xfrm rot="16200000">
            <a:off x="9761954" y="285952"/>
            <a:ext cx="2095202" cy="20952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1" name="Oval 21">
            <a:extLst>
              <a:ext uri="{FF2B5EF4-FFF2-40B4-BE49-F238E27FC236}">
                <a16:creationId xmlns:a16="http://schemas.microsoft.com/office/drawing/2014/main" id="{7067A2A4-5DE7-FC82-3DDE-6B7AFFFA226B}"/>
              </a:ext>
              <a:ext uri="{C183D7F6-B498-43B3-948B-1728B52AA6E4}">
                <adec:decorative xmlns:adec="http://schemas.microsoft.com/office/drawing/2017/decorative" val="1"/>
              </a:ext>
            </a:extLst>
          </p:cNvPr>
          <p:cNvSpPr>
            <a:spLocks noChangeAspect="1"/>
          </p:cNvSpPr>
          <p:nvPr userDrawn="1"/>
        </p:nvSpPr>
        <p:spPr>
          <a:xfrm flipH="1">
            <a:off x="7668137" y="238127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Rectangle 23">
            <a:extLst>
              <a:ext uri="{FF2B5EF4-FFF2-40B4-BE49-F238E27FC236}">
                <a16:creationId xmlns:a16="http://schemas.microsoft.com/office/drawing/2014/main" id="{BF2379AD-5877-A659-E13C-349C3C8411A5}"/>
              </a:ext>
              <a:ext uri="{C183D7F6-B498-43B3-948B-1728B52AA6E4}">
                <adec:decorative xmlns:adec="http://schemas.microsoft.com/office/drawing/2017/decorative" val="1"/>
              </a:ext>
            </a:extLst>
          </p:cNvPr>
          <p:cNvSpPr>
            <a:spLocks/>
          </p:cNvSpPr>
          <p:nvPr userDrawn="1"/>
        </p:nvSpPr>
        <p:spPr>
          <a:xfrm rot="16200000">
            <a:off x="9761955" y="3429959"/>
            <a:ext cx="1047600" cy="10476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3" name="Oval 51">
            <a:extLst>
              <a:ext uri="{FF2B5EF4-FFF2-40B4-BE49-F238E27FC236}">
                <a16:creationId xmlns:a16="http://schemas.microsoft.com/office/drawing/2014/main" id="{FD6170D0-3194-E022-906D-2A9ED629BBF6}"/>
              </a:ext>
              <a:ext uri="{C183D7F6-B498-43B3-948B-1728B52AA6E4}">
                <adec:decorative xmlns:adec="http://schemas.microsoft.com/office/drawing/2017/decorative" val="1"/>
              </a:ext>
            </a:extLst>
          </p:cNvPr>
          <p:cNvSpPr>
            <a:spLocks noChangeAspect="1"/>
          </p:cNvSpPr>
          <p:nvPr userDrawn="1"/>
        </p:nvSpPr>
        <p:spPr>
          <a:xfrm flipH="1">
            <a:off x="8716033" y="342995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1" name="Tåre 7">
            <a:extLst>
              <a:ext uri="{FF2B5EF4-FFF2-40B4-BE49-F238E27FC236}">
                <a16:creationId xmlns:a16="http://schemas.microsoft.com/office/drawing/2014/main" id="{17098C9A-4A2D-8B81-E8A0-61BAE6462885}"/>
              </a:ext>
              <a:ext uri="{C183D7F6-B498-43B3-948B-1728B52AA6E4}">
                <adec:decorative xmlns:adec="http://schemas.microsoft.com/office/drawing/2017/decorative" val="1"/>
              </a:ext>
            </a:extLst>
          </p:cNvPr>
          <p:cNvSpPr>
            <a:spLocks/>
          </p:cNvSpPr>
          <p:nvPr userDrawn="1"/>
        </p:nvSpPr>
        <p:spPr>
          <a:xfrm rot="5400000">
            <a:off x="8716033" y="285951"/>
            <a:ext cx="1047600" cy="10476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2" name="Tåre 7">
            <a:extLst>
              <a:ext uri="{FF2B5EF4-FFF2-40B4-BE49-F238E27FC236}">
                <a16:creationId xmlns:a16="http://schemas.microsoft.com/office/drawing/2014/main" id="{89EB756F-8DCD-5691-EF49-3DD39797CA2C}"/>
              </a:ext>
              <a:ext uri="{C183D7F6-B498-43B3-948B-1728B52AA6E4}">
                <adec:decorative xmlns:adec="http://schemas.microsoft.com/office/drawing/2017/decorative" val="1"/>
              </a:ext>
            </a:extLst>
          </p:cNvPr>
          <p:cNvSpPr>
            <a:spLocks noChangeAspect="1"/>
          </p:cNvSpPr>
          <p:nvPr userDrawn="1"/>
        </p:nvSpPr>
        <p:spPr>
          <a:xfrm rot="5400000">
            <a:off x="8713652" y="4477513"/>
            <a:ext cx="2095200" cy="209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åre 7">
            <a:extLst>
              <a:ext uri="{FF2B5EF4-FFF2-40B4-BE49-F238E27FC236}">
                <a16:creationId xmlns:a16="http://schemas.microsoft.com/office/drawing/2014/main" id="{3E132AB7-58C8-B574-99F8-4075FF68B680}"/>
              </a:ext>
              <a:ext uri="{C183D7F6-B498-43B3-948B-1728B52AA6E4}">
                <adec:decorative xmlns:adec="http://schemas.microsoft.com/office/drawing/2017/decorative" val="1"/>
              </a:ext>
            </a:extLst>
          </p:cNvPr>
          <p:cNvSpPr>
            <a:spLocks/>
          </p:cNvSpPr>
          <p:nvPr userDrawn="1"/>
        </p:nvSpPr>
        <p:spPr>
          <a:xfrm>
            <a:off x="7668137" y="3429959"/>
            <a:ext cx="1047600" cy="10476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åre 7">
            <a:extLst>
              <a:ext uri="{FF2B5EF4-FFF2-40B4-BE49-F238E27FC236}">
                <a16:creationId xmlns:a16="http://schemas.microsoft.com/office/drawing/2014/main" id="{B6349847-4145-A8C5-A5EC-5412CB267DF0}"/>
              </a:ext>
              <a:ext uri="{C183D7F6-B498-43B3-948B-1728B52AA6E4}">
                <adec:decorative xmlns:adec="http://schemas.microsoft.com/office/drawing/2017/decorative" val="1"/>
              </a:ext>
            </a:extLst>
          </p:cNvPr>
          <p:cNvSpPr>
            <a:spLocks/>
          </p:cNvSpPr>
          <p:nvPr userDrawn="1"/>
        </p:nvSpPr>
        <p:spPr>
          <a:xfrm rot="16200000">
            <a:off x="9761955" y="2381279"/>
            <a:ext cx="1047600" cy="10476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Rectangle 34">
            <a:extLst>
              <a:ext uri="{FF2B5EF4-FFF2-40B4-BE49-F238E27FC236}">
                <a16:creationId xmlns:a16="http://schemas.microsoft.com/office/drawing/2014/main" id="{40378612-0F15-4EDC-71D3-2E1ED3857111}"/>
              </a:ext>
              <a:ext uri="{C183D7F6-B498-43B3-948B-1728B52AA6E4}">
                <adec:decorative xmlns:adec="http://schemas.microsoft.com/office/drawing/2017/decorative" val="1"/>
              </a:ext>
            </a:extLst>
          </p:cNvPr>
          <p:cNvSpPr>
            <a:spLocks/>
          </p:cNvSpPr>
          <p:nvPr userDrawn="1"/>
        </p:nvSpPr>
        <p:spPr>
          <a:xfrm rot="16200000">
            <a:off x="7665756" y="4476768"/>
            <a:ext cx="1047600" cy="1047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4" name="Rectangle 53">
            <a:extLst>
              <a:ext uri="{FF2B5EF4-FFF2-40B4-BE49-F238E27FC236}">
                <a16:creationId xmlns:a16="http://schemas.microsoft.com/office/drawing/2014/main" id="{EC8A511B-A0BF-DABC-FFB9-E7503C6FCDFE}"/>
              </a:ext>
              <a:ext uri="{C183D7F6-B498-43B3-948B-1728B52AA6E4}">
                <adec:decorative xmlns:adec="http://schemas.microsoft.com/office/drawing/2017/decorative" val="1"/>
              </a:ext>
            </a:extLst>
          </p:cNvPr>
          <p:cNvSpPr>
            <a:spLocks/>
          </p:cNvSpPr>
          <p:nvPr userDrawn="1"/>
        </p:nvSpPr>
        <p:spPr>
          <a:xfrm rot="16200000">
            <a:off x="8716033" y="2381280"/>
            <a:ext cx="1047098" cy="104709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 name="Tittel 2">
            <a:extLst>
              <a:ext uri="{FF2B5EF4-FFF2-40B4-BE49-F238E27FC236}">
                <a16:creationId xmlns:a16="http://schemas.microsoft.com/office/drawing/2014/main" id="{3EEEF27D-3860-8563-C6F2-11D38FE0BB45}"/>
              </a:ext>
            </a:extLst>
          </p:cNvPr>
          <p:cNvSpPr>
            <a:spLocks noGrp="1"/>
          </p:cNvSpPr>
          <p:nvPr userDrawn="1">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Tree>
    <p:extLst>
      <p:ext uri="{BB962C8B-B14F-4D97-AF65-F5344CB8AC3E}">
        <p14:creationId xmlns:p14="http://schemas.microsoft.com/office/powerpoint/2010/main" val="90222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og bilde">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8332"/>
            <a:ext cx="11518232" cy="6277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 name="Tittel 2">
            <a:extLst>
              <a:ext uri="{FF2B5EF4-FFF2-40B4-BE49-F238E27FC236}">
                <a16:creationId xmlns:a16="http://schemas.microsoft.com/office/drawing/2014/main" id="{FDE49E32-4953-9478-B48C-9BC051E58D3B}"/>
              </a:ext>
            </a:extLst>
          </p:cNvPr>
          <p:cNvSpPr>
            <a:spLocks noGrp="1"/>
          </p:cNvSpPr>
          <p:nvPr>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10" name="Plassholder for bilde 11">
            <a:extLst>
              <a:ext uri="{FF2B5EF4-FFF2-40B4-BE49-F238E27FC236}">
                <a16:creationId xmlns:a16="http://schemas.microsoft.com/office/drawing/2014/main" id="{A3D159D3-46BA-D37F-40BD-BF20E55FA513}"/>
              </a:ext>
            </a:extLst>
          </p:cNvPr>
          <p:cNvSpPr>
            <a:spLocks noGrp="1"/>
          </p:cNvSpPr>
          <p:nvPr>
            <p:ph type="pic" sz="quarter" idx="16"/>
          </p:nvPr>
        </p:nvSpPr>
        <p:spPr>
          <a:xfrm>
            <a:off x="7662320" y="296753"/>
            <a:ext cx="4190757" cy="6269379"/>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85C88A0-AA77-6E46-8DD2-B68CAF8988AB}"/>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61305700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ittel og innhold 2 kolonn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a:t>
            </a:r>
            <a:r>
              <a:rPr lang="nb-NO" dirty="0" err="1"/>
              <a:t>nivå</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nivå</a:t>
            </a:r>
          </a:p>
        </p:txBody>
      </p:sp>
      <p:sp>
        <p:nvSpPr>
          <p:cNvPr id="2" name="Tittel 1">
            <a:extLst>
              <a:ext uri="{FF2B5EF4-FFF2-40B4-BE49-F238E27FC236}">
                <a16:creationId xmlns:a16="http://schemas.microsoft.com/office/drawing/2014/main" id="{C1A00309-8B63-2E33-7F1E-6E9F340DDB19}"/>
              </a:ext>
            </a:extLst>
          </p:cNvPr>
          <p:cNvSpPr>
            <a:spLocks noGrp="1"/>
          </p:cNvSpPr>
          <p:nvPr>
            <p:ph type="title" hasCustomPrompt="1"/>
          </p:nvPr>
        </p:nvSpPr>
        <p:spPr/>
        <p:txBody>
          <a:bodyPr/>
          <a:lstStyle/>
          <a:p>
            <a:r>
              <a:rPr lang="nb-NO" dirty="0"/>
              <a:t>Klikk for å skrive tittelen</a:t>
            </a:r>
          </a:p>
        </p:txBody>
      </p:sp>
    </p:spTree>
    <p:extLst>
      <p:ext uri="{BB962C8B-B14F-4D97-AF65-F5344CB8AC3E}">
        <p14:creationId xmlns:p14="http://schemas.microsoft.com/office/powerpoint/2010/main" val="40961226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Tittel og innhold 1 kolonne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BD48B077-A674-F7A3-2127-5F7E4C087AC6}"/>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2" y="1755745"/>
            <a:ext cx="10480691"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Tree>
    <p:extLst>
      <p:ext uri="{BB962C8B-B14F-4D97-AF65-F5344CB8AC3E}">
        <p14:creationId xmlns:p14="http://schemas.microsoft.com/office/powerpoint/2010/main" val="31517975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Tittel og innhold - Bilde venstr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972836-CF54-95B9-BD7A-520B4FCDB5E8}"/>
              </a:ext>
            </a:extLst>
          </p:cNvPr>
          <p:cNvSpPr>
            <a:spLocks noGrp="1"/>
          </p:cNvSpPr>
          <p:nvPr>
            <p:ph type="title" hasCustomPrompt="1"/>
          </p:nvPr>
        </p:nvSpPr>
        <p:spPr>
          <a:xfrm>
            <a:off x="6476980" y="885600"/>
            <a:ext cx="4859420" cy="523220"/>
          </a:xfrm>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6" name="maske">
            <a:extLst>
              <a:ext uri="{FF2B5EF4-FFF2-40B4-BE49-F238E27FC236}">
                <a16:creationId xmlns:a16="http://schemas.microsoft.com/office/drawing/2014/main" id="{178D028F-73F9-209E-8F2E-7F991E245C1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B4C9830-CAC2-E95B-C1DD-85F94EF3FD2D}"/>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5972204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Kun innhold - Bilde venstre ">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35D5DE4B-7EEF-7D1D-2610-0713A3873FD6}"/>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5" name="maske">
            <a:extLst>
              <a:ext uri="{FF2B5EF4-FFF2-40B4-BE49-F238E27FC236}">
                <a16:creationId xmlns:a16="http://schemas.microsoft.com/office/drawing/2014/main" id="{9285A7C8-1859-5CEB-9BA6-13EDD725194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966158"/>
            <a:ext cx="485934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A6F6CE2-4AEF-7FA7-F534-B3B4D1E249E8}"/>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6524058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ittel og innhold - Bilde høyre ">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70A5B8C9-B30C-E8BD-A6EB-9608888706F8}"/>
              </a:ext>
            </a:extLst>
          </p:cNvPr>
          <p:cNvSpPr>
            <a:spLocks noGrp="1"/>
          </p:cNvSpPr>
          <p:nvPr>
            <p:ph type="title" hasCustomPrompt="1"/>
          </p:nvPr>
        </p:nvSpPr>
        <p:spPr>
          <a:xfrm>
            <a:off x="856800" y="885600"/>
            <a:ext cx="4855120" cy="523220"/>
          </a:xfrm>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4" name="Plassholder for innhold 2">
            <a:extLst>
              <a:ext uri="{FF2B5EF4-FFF2-40B4-BE49-F238E27FC236}">
                <a16:creationId xmlns:a16="http://schemas.microsoft.com/office/drawing/2014/main" id="{D87FD6B8-98F4-F9C9-1B41-3CF746E539BC}"/>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6702D49D-45CD-43E3-0013-96BA18A33DE6}"/>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38532354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image" Target="../media/image2.svg"/><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slideLayout" Target="../slideLayouts/slideLayout69.xml"/><Relationship Id="rId39" Type="http://schemas.openxmlformats.org/officeDocument/2006/relationships/slideLayout" Target="../slideLayouts/slideLayout82.xml"/><Relationship Id="rId21" Type="http://schemas.openxmlformats.org/officeDocument/2006/relationships/slideLayout" Target="../slideLayouts/slideLayout64.xml"/><Relationship Id="rId34" Type="http://schemas.openxmlformats.org/officeDocument/2006/relationships/slideLayout" Target="../slideLayouts/slideLayout77.xml"/><Relationship Id="rId42" Type="http://schemas.openxmlformats.org/officeDocument/2006/relationships/slideLayout" Target="../slideLayouts/slideLayout85.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9" Type="http://schemas.openxmlformats.org/officeDocument/2006/relationships/slideLayout" Target="../slideLayouts/slideLayout72.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32" Type="http://schemas.openxmlformats.org/officeDocument/2006/relationships/slideLayout" Target="../slideLayouts/slideLayout75.xml"/><Relationship Id="rId37" Type="http://schemas.openxmlformats.org/officeDocument/2006/relationships/slideLayout" Target="../slideLayouts/slideLayout80.xml"/><Relationship Id="rId40" Type="http://schemas.openxmlformats.org/officeDocument/2006/relationships/slideLayout" Target="../slideLayouts/slideLayout83.xml"/><Relationship Id="rId45" Type="http://schemas.openxmlformats.org/officeDocument/2006/relationships/image" Target="../media/image1.png"/><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28" Type="http://schemas.openxmlformats.org/officeDocument/2006/relationships/slideLayout" Target="../slideLayouts/slideLayout71.xml"/><Relationship Id="rId36" Type="http://schemas.openxmlformats.org/officeDocument/2006/relationships/slideLayout" Target="../slideLayouts/slideLayout79.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31" Type="http://schemas.openxmlformats.org/officeDocument/2006/relationships/slideLayout" Target="../slideLayouts/slideLayout74.xml"/><Relationship Id="rId44" Type="http://schemas.openxmlformats.org/officeDocument/2006/relationships/theme" Target="../theme/theme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 Id="rId27" Type="http://schemas.openxmlformats.org/officeDocument/2006/relationships/slideLayout" Target="../slideLayouts/slideLayout70.xml"/><Relationship Id="rId30" Type="http://schemas.openxmlformats.org/officeDocument/2006/relationships/slideLayout" Target="../slideLayouts/slideLayout73.xml"/><Relationship Id="rId35" Type="http://schemas.openxmlformats.org/officeDocument/2006/relationships/slideLayout" Target="../slideLayouts/slideLayout78.xml"/><Relationship Id="rId43" Type="http://schemas.openxmlformats.org/officeDocument/2006/relationships/slideLayout" Target="../slideLayouts/slideLayout86.xml"/><Relationship Id="rId8" Type="http://schemas.openxmlformats.org/officeDocument/2006/relationships/slideLayout" Target="../slideLayouts/slideLayout51.xml"/><Relationship Id="rId3" Type="http://schemas.openxmlformats.org/officeDocument/2006/relationships/slideLayout" Target="../slideLayouts/slideLayout46.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slideLayout" Target="../slideLayouts/slideLayout68.xml"/><Relationship Id="rId33" Type="http://schemas.openxmlformats.org/officeDocument/2006/relationships/slideLayout" Target="../slideLayouts/slideLayout76.xml"/><Relationship Id="rId38" Type="http://schemas.openxmlformats.org/officeDocument/2006/relationships/slideLayout" Target="../slideLayouts/slideLayout81.xml"/><Relationship Id="rId46" Type="http://schemas.openxmlformats.org/officeDocument/2006/relationships/image" Target="../media/image2.svg"/><Relationship Id="rId20" Type="http://schemas.openxmlformats.org/officeDocument/2006/relationships/slideLayout" Target="../slideLayouts/slideLayout63.xml"/><Relationship Id="rId41" Type="http://schemas.openxmlformats.org/officeDocument/2006/relationships/slideLayout" Target="../slideLayouts/slideLayout84.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99.xml"/><Relationship Id="rId18" Type="http://schemas.openxmlformats.org/officeDocument/2006/relationships/slideLayout" Target="../slideLayouts/slideLayout104.xml"/><Relationship Id="rId26" Type="http://schemas.openxmlformats.org/officeDocument/2006/relationships/slideLayout" Target="../slideLayouts/slideLayout112.xml"/><Relationship Id="rId39" Type="http://schemas.openxmlformats.org/officeDocument/2006/relationships/slideLayout" Target="../slideLayouts/slideLayout125.xml"/><Relationship Id="rId21" Type="http://schemas.openxmlformats.org/officeDocument/2006/relationships/slideLayout" Target="../slideLayouts/slideLayout107.xml"/><Relationship Id="rId34" Type="http://schemas.openxmlformats.org/officeDocument/2006/relationships/slideLayout" Target="../slideLayouts/slideLayout120.xml"/><Relationship Id="rId42" Type="http://schemas.openxmlformats.org/officeDocument/2006/relationships/slideLayout" Target="../slideLayouts/slideLayout128.xml"/><Relationship Id="rId7" Type="http://schemas.openxmlformats.org/officeDocument/2006/relationships/slideLayout" Target="../slideLayouts/slideLayout93.xml"/><Relationship Id="rId2" Type="http://schemas.openxmlformats.org/officeDocument/2006/relationships/slideLayout" Target="../slideLayouts/slideLayout88.xml"/><Relationship Id="rId16" Type="http://schemas.openxmlformats.org/officeDocument/2006/relationships/slideLayout" Target="../slideLayouts/slideLayout102.xml"/><Relationship Id="rId29" Type="http://schemas.openxmlformats.org/officeDocument/2006/relationships/slideLayout" Target="../slideLayouts/slideLayout115.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24" Type="http://schemas.openxmlformats.org/officeDocument/2006/relationships/slideLayout" Target="../slideLayouts/slideLayout110.xml"/><Relationship Id="rId32" Type="http://schemas.openxmlformats.org/officeDocument/2006/relationships/slideLayout" Target="../slideLayouts/slideLayout118.xml"/><Relationship Id="rId37" Type="http://schemas.openxmlformats.org/officeDocument/2006/relationships/slideLayout" Target="../slideLayouts/slideLayout123.xml"/><Relationship Id="rId40" Type="http://schemas.openxmlformats.org/officeDocument/2006/relationships/slideLayout" Target="../slideLayouts/slideLayout126.xml"/><Relationship Id="rId45" Type="http://schemas.openxmlformats.org/officeDocument/2006/relationships/image" Target="../media/image1.png"/><Relationship Id="rId5" Type="http://schemas.openxmlformats.org/officeDocument/2006/relationships/slideLayout" Target="../slideLayouts/slideLayout91.xml"/><Relationship Id="rId15" Type="http://schemas.openxmlformats.org/officeDocument/2006/relationships/slideLayout" Target="../slideLayouts/slideLayout101.xml"/><Relationship Id="rId23" Type="http://schemas.openxmlformats.org/officeDocument/2006/relationships/slideLayout" Target="../slideLayouts/slideLayout109.xml"/><Relationship Id="rId28" Type="http://schemas.openxmlformats.org/officeDocument/2006/relationships/slideLayout" Target="../slideLayouts/slideLayout114.xml"/><Relationship Id="rId36" Type="http://schemas.openxmlformats.org/officeDocument/2006/relationships/slideLayout" Target="../slideLayouts/slideLayout122.xml"/><Relationship Id="rId10" Type="http://schemas.openxmlformats.org/officeDocument/2006/relationships/slideLayout" Target="../slideLayouts/slideLayout96.xml"/><Relationship Id="rId19" Type="http://schemas.openxmlformats.org/officeDocument/2006/relationships/slideLayout" Target="../slideLayouts/slideLayout105.xml"/><Relationship Id="rId31" Type="http://schemas.openxmlformats.org/officeDocument/2006/relationships/slideLayout" Target="../slideLayouts/slideLayout117.xml"/><Relationship Id="rId44" Type="http://schemas.openxmlformats.org/officeDocument/2006/relationships/theme" Target="../theme/theme3.xml"/><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slideLayout" Target="../slideLayouts/slideLayout100.xml"/><Relationship Id="rId22" Type="http://schemas.openxmlformats.org/officeDocument/2006/relationships/slideLayout" Target="../slideLayouts/slideLayout108.xml"/><Relationship Id="rId27" Type="http://schemas.openxmlformats.org/officeDocument/2006/relationships/slideLayout" Target="../slideLayouts/slideLayout113.xml"/><Relationship Id="rId30" Type="http://schemas.openxmlformats.org/officeDocument/2006/relationships/slideLayout" Target="../slideLayouts/slideLayout116.xml"/><Relationship Id="rId35" Type="http://schemas.openxmlformats.org/officeDocument/2006/relationships/slideLayout" Target="../slideLayouts/slideLayout121.xml"/><Relationship Id="rId43" Type="http://schemas.openxmlformats.org/officeDocument/2006/relationships/slideLayout" Target="../slideLayouts/slideLayout129.xml"/><Relationship Id="rId8" Type="http://schemas.openxmlformats.org/officeDocument/2006/relationships/slideLayout" Target="../slideLayouts/slideLayout94.xml"/><Relationship Id="rId3" Type="http://schemas.openxmlformats.org/officeDocument/2006/relationships/slideLayout" Target="../slideLayouts/slideLayout89.xml"/><Relationship Id="rId12" Type="http://schemas.openxmlformats.org/officeDocument/2006/relationships/slideLayout" Target="../slideLayouts/slideLayout98.xml"/><Relationship Id="rId17" Type="http://schemas.openxmlformats.org/officeDocument/2006/relationships/slideLayout" Target="../slideLayouts/slideLayout103.xml"/><Relationship Id="rId25" Type="http://schemas.openxmlformats.org/officeDocument/2006/relationships/slideLayout" Target="../slideLayouts/slideLayout111.xml"/><Relationship Id="rId33" Type="http://schemas.openxmlformats.org/officeDocument/2006/relationships/slideLayout" Target="../slideLayouts/slideLayout119.xml"/><Relationship Id="rId38" Type="http://schemas.openxmlformats.org/officeDocument/2006/relationships/slideLayout" Target="../slideLayouts/slideLayout124.xml"/><Relationship Id="rId46" Type="http://schemas.openxmlformats.org/officeDocument/2006/relationships/image" Target="../media/image2.svg"/><Relationship Id="rId20" Type="http://schemas.openxmlformats.org/officeDocument/2006/relationships/slideLayout" Target="../slideLayouts/slideLayout106.xml"/><Relationship Id="rId41" Type="http://schemas.openxmlformats.org/officeDocument/2006/relationships/slideLayout" Target="../slideLayouts/slideLayout127.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142.xml"/><Relationship Id="rId18" Type="http://schemas.openxmlformats.org/officeDocument/2006/relationships/slideLayout" Target="../slideLayouts/slideLayout147.xml"/><Relationship Id="rId26" Type="http://schemas.openxmlformats.org/officeDocument/2006/relationships/slideLayout" Target="../slideLayouts/slideLayout155.xml"/><Relationship Id="rId39" Type="http://schemas.openxmlformats.org/officeDocument/2006/relationships/slideLayout" Target="../slideLayouts/slideLayout168.xml"/><Relationship Id="rId21" Type="http://schemas.openxmlformats.org/officeDocument/2006/relationships/slideLayout" Target="../slideLayouts/slideLayout150.xml"/><Relationship Id="rId34" Type="http://schemas.openxmlformats.org/officeDocument/2006/relationships/slideLayout" Target="../slideLayouts/slideLayout163.xml"/><Relationship Id="rId42" Type="http://schemas.openxmlformats.org/officeDocument/2006/relationships/slideLayout" Target="../slideLayouts/slideLayout171.xml"/><Relationship Id="rId7" Type="http://schemas.openxmlformats.org/officeDocument/2006/relationships/slideLayout" Target="../slideLayouts/slideLayout136.xml"/><Relationship Id="rId2" Type="http://schemas.openxmlformats.org/officeDocument/2006/relationships/slideLayout" Target="../slideLayouts/slideLayout131.xml"/><Relationship Id="rId16" Type="http://schemas.openxmlformats.org/officeDocument/2006/relationships/slideLayout" Target="../slideLayouts/slideLayout145.xml"/><Relationship Id="rId29" Type="http://schemas.openxmlformats.org/officeDocument/2006/relationships/slideLayout" Target="../slideLayouts/slideLayout158.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11" Type="http://schemas.openxmlformats.org/officeDocument/2006/relationships/slideLayout" Target="../slideLayouts/slideLayout140.xml"/><Relationship Id="rId24" Type="http://schemas.openxmlformats.org/officeDocument/2006/relationships/slideLayout" Target="../slideLayouts/slideLayout153.xml"/><Relationship Id="rId32" Type="http://schemas.openxmlformats.org/officeDocument/2006/relationships/slideLayout" Target="../slideLayouts/slideLayout161.xml"/><Relationship Id="rId37" Type="http://schemas.openxmlformats.org/officeDocument/2006/relationships/slideLayout" Target="../slideLayouts/slideLayout166.xml"/><Relationship Id="rId40" Type="http://schemas.openxmlformats.org/officeDocument/2006/relationships/slideLayout" Target="../slideLayouts/slideLayout169.xml"/><Relationship Id="rId45" Type="http://schemas.openxmlformats.org/officeDocument/2006/relationships/image" Target="../media/image1.png"/><Relationship Id="rId5" Type="http://schemas.openxmlformats.org/officeDocument/2006/relationships/slideLayout" Target="../slideLayouts/slideLayout134.xml"/><Relationship Id="rId15" Type="http://schemas.openxmlformats.org/officeDocument/2006/relationships/slideLayout" Target="../slideLayouts/slideLayout144.xml"/><Relationship Id="rId23" Type="http://schemas.openxmlformats.org/officeDocument/2006/relationships/slideLayout" Target="../slideLayouts/slideLayout152.xml"/><Relationship Id="rId28" Type="http://schemas.openxmlformats.org/officeDocument/2006/relationships/slideLayout" Target="../slideLayouts/slideLayout157.xml"/><Relationship Id="rId36" Type="http://schemas.openxmlformats.org/officeDocument/2006/relationships/slideLayout" Target="../slideLayouts/slideLayout165.xml"/><Relationship Id="rId10" Type="http://schemas.openxmlformats.org/officeDocument/2006/relationships/slideLayout" Target="../slideLayouts/slideLayout139.xml"/><Relationship Id="rId19" Type="http://schemas.openxmlformats.org/officeDocument/2006/relationships/slideLayout" Target="../slideLayouts/slideLayout148.xml"/><Relationship Id="rId31" Type="http://schemas.openxmlformats.org/officeDocument/2006/relationships/slideLayout" Target="../slideLayouts/slideLayout160.xml"/><Relationship Id="rId44" Type="http://schemas.openxmlformats.org/officeDocument/2006/relationships/theme" Target="../theme/theme4.xml"/><Relationship Id="rId4" Type="http://schemas.openxmlformats.org/officeDocument/2006/relationships/slideLayout" Target="../slideLayouts/slideLayout133.xml"/><Relationship Id="rId9" Type="http://schemas.openxmlformats.org/officeDocument/2006/relationships/slideLayout" Target="../slideLayouts/slideLayout138.xml"/><Relationship Id="rId14" Type="http://schemas.openxmlformats.org/officeDocument/2006/relationships/slideLayout" Target="../slideLayouts/slideLayout143.xml"/><Relationship Id="rId22" Type="http://schemas.openxmlformats.org/officeDocument/2006/relationships/slideLayout" Target="../slideLayouts/slideLayout151.xml"/><Relationship Id="rId27" Type="http://schemas.openxmlformats.org/officeDocument/2006/relationships/slideLayout" Target="../slideLayouts/slideLayout156.xml"/><Relationship Id="rId30" Type="http://schemas.openxmlformats.org/officeDocument/2006/relationships/slideLayout" Target="../slideLayouts/slideLayout159.xml"/><Relationship Id="rId35" Type="http://schemas.openxmlformats.org/officeDocument/2006/relationships/slideLayout" Target="../slideLayouts/slideLayout164.xml"/><Relationship Id="rId43" Type="http://schemas.openxmlformats.org/officeDocument/2006/relationships/slideLayout" Target="../slideLayouts/slideLayout172.xml"/><Relationship Id="rId8" Type="http://schemas.openxmlformats.org/officeDocument/2006/relationships/slideLayout" Target="../slideLayouts/slideLayout137.xml"/><Relationship Id="rId3" Type="http://schemas.openxmlformats.org/officeDocument/2006/relationships/slideLayout" Target="../slideLayouts/slideLayout132.xml"/><Relationship Id="rId12" Type="http://schemas.openxmlformats.org/officeDocument/2006/relationships/slideLayout" Target="../slideLayouts/slideLayout141.xml"/><Relationship Id="rId17" Type="http://schemas.openxmlformats.org/officeDocument/2006/relationships/slideLayout" Target="../slideLayouts/slideLayout146.xml"/><Relationship Id="rId25" Type="http://schemas.openxmlformats.org/officeDocument/2006/relationships/slideLayout" Target="../slideLayouts/slideLayout154.xml"/><Relationship Id="rId33" Type="http://schemas.openxmlformats.org/officeDocument/2006/relationships/slideLayout" Target="../slideLayouts/slideLayout162.xml"/><Relationship Id="rId38" Type="http://schemas.openxmlformats.org/officeDocument/2006/relationships/slideLayout" Target="../slideLayouts/slideLayout167.xml"/><Relationship Id="rId46" Type="http://schemas.openxmlformats.org/officeDocument/2006/relationships/image" Target="../media/image2.svg"/><Relationship Id="rId20" Type="http://schemas.openxmlformats.org/officeDocument/2006/relationships/slideLayout" Target="../slideLayouts/slideLayout149.xml"/><Relationship Id="rId41" Type="http://schemas.openxmlformats.org/officeDocument/2006/relationships/slideLayout" Target="../slideLayouts/slideLayout17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856800" y="885600"/>
            <a:ext cx="10479600" cy="523220"/>
          </a:xfrm>
          <a:prstGeom prst="rect">
            <a:avLst/>
          </a:prstGeom>
        </p:spPr>
        <p:txBody>
          <a:bodyPr vert="horz" lIns="0" tIns="0" rIns="0" bIns="0" rtlCol="0" anchor="b" anchorCtr="0">
            <a:noAutofit/>
          </a:bodyPr>
          <a:lstStyle/>
          <a:p>
            <a:r>
              <a:rPr lang="nb-NO" noProof="0" dirty="0" err="1"/>
              <a:t>Klikk</a:t>
            </a:r>
            <a:r>
              <a:rPr lang="nb-NO" noProof="0" dirty="0"/>
              <a:t> for å </a:t>
            </a:r>
            <a:r>
              <a:rPr lang="nb-NO" noProof="0" dirty="0" err="1"/>
              <a:t>redigere</a:t>
            </a:r>
            <a:r>
              <a:rPr lang="nb-NO" noProof="0" dirty="0"/>
              <a:t> </a:t>
            </a:r>
            <a:r>
              <a:rPr lang="nb-NO" noProof="0" dirty="0" err="1"/>
              <a:t>tittelstil</a:t>
            </a:r>
            <a:endParaRPr lang="nb-NO" noProof="0" dirty="0"/>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856800" y="1585913"/>
            <a:ext cx="10479600" cy="4696866"/>
          </a:xfrm>
          <a:prstGeom prst="rect">
            <a:avLst/>
          </a:prstGeom>
        </p:spPr>
        <p:txBody>
          <a:bodyPr vert="horz" lIns="0" tIns="0" rIns="0" bIns="0" rtlCol="0" anchor="t" anchorCtr="0">
            <a:noAutofit/>
          </a:bodyPr>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nivå</a:t>
            </a:r>
          </a:p>
          <a:p>
            <a:pPr lvl="2"/>
            <a:r>
              <a:rPr lang="nb-NO" dirty="0"/>
              <a:t>Tredje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13.02.2024</a:t>
            </a:fld>
            <a:endParaRPr lang="nb-NO" dirty="0"/>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dirty="0"/>
          </a:p>
        </p:txBody>
      </p:sp>
      <p:grpSp>
        <p:nvGrpSpPr>
          <p:cNvPr id="19" name="Grafikk">
            <a:extLst>
              <a:ext uri="{FF2B5EF4-FFF2-40B4-BE49-F238E27FC236}">
                <a16:creationId xmlns:a16="http://schemas.microsoft.com/office/drawing/2014/main" id="{D2977785-9B11-AC79-0F40-3B192F75F61B}"/>
              </a:ext>
              <a:ext uri="{C183D7F6-B498-43B3-948B-1728B52AA6E4}">
                <adec:decorative xmlns:adec="http://schemas.microsoft.com/office/drawing/2017/decorative" val="1"/>
              </a:ext>
            </a:extLst>
          </p:cNvPr>
          <p:cNvGrpSpPr/>
          <p:nvPr userDrawn="1"/>
        </p:nvGrpSpPr>
        <p:grpSpPr>
          <a:xfrm>
            <a:off x="0" y="5843606"/>
            <a:ext cx="2034486" cy="1017291"/>
            <a:chOff x="0" y="5843606"/>
            <a:chExt cx="2034486" cy="1017291"/>
          </a:xfrm>
          <a:solidFill>
            <a:schemeClr val="bg2">
              <a:lumMod val="20000"/>
              <a:lumOff val="80000"/>
            </a:schemeClr>
          </a:solidFill>
        </p:grpSpPr>
        <p:sp>
          <p:nvSpPr>
            <p:cNvPr id="20" name="Freeform 5">
              <a:extLst>
                <a:ext uri="{FF2B5EF4-FFF2-40B4-BE49-F238E27FC236}">
                  <a16:creationId xmlns:a16="http://schemas.microsoft.com/office/drawing/2014/main" id="{98826909-FE0D-59AF-4FB4-32E312E88FE7}"/>
                </a:ext>
                <a:ext uri="{C183D7F6-B498-43B3-948B-1728B52AA6E4}">
                  <adec:decorative xmlns:adec="http://schemas.microsoft.com/office/drawing/2017/decorative" val="1"/>
                </a:ext>
              </a:extLst>
            </p:cNvPr>
            <p:cNvSpPr/>
            <p:nvPr userDrawn="1"/>
          </p:nvSpPr>
          <p:spPr>
            <a:xfrm rot="16200000" flipH="1" flipV="1">
              <a:off x="510560" y="6347517"/>
              <a:ext cx="338400" cy="682579"/>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1" name="Rectangle 18">
              <a:extLst>
                <a:ext uri="{FF2B5EF4-FFF2-40B4-BE49-F238E27FC236}">
                  <a16:creationId xmlns:a16="http://schemas.microsoft.com/office/drawing/2014/main" id="{39408BE3-A717-B0CB-09EA-44F2E1996041}"/>
                </a:ext>
                <a:ext uri="{C183D7F6-B498-43B3-948B-1728B52AA6E4}">
                  <adec:decorative xmlns:adec="http://schemas.microsoft.com/office/drawing/2017/decorative" val="1"/>
                </a:ext>
              </a:extLst>
            </p:cNvPr>
            <p:cNvSpPr>
              <a:spLocks noChangeAspect="1"/>
            </p:cNvSpPr>
            <p:nvPr userDrawn="1"/>
          </p:nvSpPr>
          <p:spPr>
            <a:xfrm rot="16200000" flipH="1">
              <a:off x="1017914" y="6520086"/>
              <a:ext cx="341291" cy="34033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2" name="Oval 16">
              <a:extLst>
                <a:ext uri="{FF2B5EF4-FFF2-40B4-BE49-F238E27FC236}">
                  <a16:creationId xmlns:a16="http://schemas.microsoft.com/office/drawing/2014/main" id="{FB1618D4-8EF2-B358-C19C-9C6F1112F0A9}"/>
                </a:ext>
                <a:ext uri="{C183D7F6-B498-43B3-948B-1728B52AA6E4}">
                  <adec:decorative xmlns:adec="http://schemas.microsoft.com/office/drawing/2017/decorative" val="1"/>
                </a:ext>
              </a:extLst>
            </p:cNvPr>
            <p:cNvSpPr/>
            <p:nvPr userDrawn="1"/>
          </p:nvSpPr>
          <p:spPr>
            <a:xfrm rot="16200000" flipH="1">
              <a:off x="0" y="6519606"/>
              <a:ext cx="338400" cy="3384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Oval 21">
              <a:extLst>
                <a:ext uri="{FF2B5EF4-FFF2-40B4-BE49-F238E27FC236}">
                  <a16:creationId xmlns:a16="http://schemas.microsoft.com/office/drawing/2014/main" id="{EAEF23C5-C389-D267-9A09-9ED902225010}"/>
                </a:ext>
                <a:ext uri="{C183D7F6-B498-43B3-948B-1728B52AA6E4}">
                  <adec:decorative xmlns:adec="http://schemas.microsoft.com/office/drawing/2017/decorative" val="1"/>
                </a:ext>
              </a:extLst>
            </p:cNvPr>
            <p:cNvSpPr/>
            <p:nvPr userDrawn="1"/>
          </p:nvSpPr>
          <p:spPr>
            <a:xfrm rot="16200000" flipH="1">
              <a:off x="1355144" y="6518160"/>
              <a:ext cx="341291" cy="338400"/>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22">
              <a:extLst>
                <a:ext uri="{FF2B5EF4-FFF2-40B4-BE49-F238E27FC236}">
                  <a16:creationId xmlns:a16="http://schemas.microsoft.com/office/drawing/2014/main" id="{A97B07E9-9668-B93B-2C33-566E537F4E20}"/>
                </a:ext>
                <a:ext uri="{C183D7F6-B498-43B3-948B-1728B52AA6E4}">
                  <adec:decorative xmlns:adec="http://schemas.microsoft.com/office/drawing/2017/decorative" val="1"/>
                </a:ext>
              </a:extLst>
            </p:cNvPr>
            <p:cNvSpPr>
              <a:spLocks noChangeAspect="1"/>
            </p:cNvSpPr>
            <p:nvPr userDrawn="1"/>
          </p:nvSpPr>
          <p:spPr>
            <a:xfrm rot="16200000" flipH="1">
              <a:off x="-479" y="5844086"/>
              <a:ext cx="341291" cy="34033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Tåre 7">
              <a:extLst>
                <a:ext uri="{FF2B5EF4-FFF2-40B4-BE49-F238E27FC236}">
                  <a16:creationId xmlns:a16="http://schemas.microsoft.com/office/drawing/2014/main" id="{49E6230F-C0CA-1CFF-8F68-D0D93849C9C8}"/>
                </a:ext>
                <a:ext uri="{C183D7F6-B498-43B3-948B-1728B52AA6E4}">
                  <adec:decorative xmlns:adec="http://schemas.microsoft.com/office/drawing/2017/decorative" val="1"/>
                </a:ext>
              </a:extLst>
            </p:cNvPr>
            <p:cNvSpPr>
              <a:spLocks noChangeAspect="1"/>
            </p:cNvSpPr>
            <p:nvPr userDrawn="1"/>
          </p:nvSpPr>
          <p:spPr>
            <a:xfrm>
              <a:off x="925" y="6183150"/>
              <a:ext cx="338400" cy="338400"/>
            </a:xfrm>
            <a:prstGeom prst="teardrop">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Tåre 7">
              <a:extLst>
                <a:ext uri="{FF2B5EF4-FFF2-40B4-BE49-F238E27FC236}">
                  <a16:creationId xmlns:a16="http://schemas.microsoft.com/office/drawing/2014/main" id="{13671706-371C-61AF-078B-B13A0F48487D}"/>
                </a:ext>
                <a:ext uri="{C183D7F6-B498-43B3-948B-1728B52AA6E4}">
                  <adec:decorative xmlns:adec="http://schemas.microsoft.com/office/drawing/2017/decorative" val="1"/>
                </a:ext>
              </a:extLst>
            </p:cNvPr>
            <p:cNvSpPr>
              <a:spLocks noChangeAspect="1"/>
            </p:cNvSpPr>
            <p:nvPr userDrawn="1"/>
          </p:nvSpPr>
          <p:spPr>
            <a:xfrm rot="5400000">
              <a:off x="337432" y="618315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Tåre 7">
              <a:extLst>
                <a:ext uri="{FF2B5EF4-FFF2-40B4-BE49-F238E27FC236}">
                  <a16:creationId xmlns:a16="http://schemas.microsoft.com/office/drawing/2014/main" id="{6DA3FF58-5A59-5D72-FFDB-7E0AA4F818A4}"/>
                </a:ext>
                <a:ext uri="{C183D7F6-B498-43B3-948B-1728B52AA6E4}">
                  <adec:decorative xmlns:adec="http://schemas.microsoft.com/office/drawing/2017/decorative" val="1"/>
                </a:ext>
              </a:extLst>
            </p:cNvPr>
            <p:cNvSpPr>
              <a:spLocks noChangeAspect="1"/>
            </p:cNvSpPr>
            <p:nvPr userDrawn="1"/>
          </p:nvSpPr>
          <p:spPr>
            <a:xfrm rot="16200000">
              <a:off x="1696086" y="651989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18" name="Symbol">
            <a:extLst>
              <a:ext uri="{FF2B5EF4-FFF2-40B4-BE49-F238E27FC236}">
                <a16:creationId xmlns:a16="http://schemas.microsoft.com/office/drawing/2014/main" id="{D074E87C-1286-F391-CC7B-6AE1E9CB964D}"/>
              </a:ext>
              <a:ext uri="{C183D7F6-B498-43B3-948B-1728B52AA6E4}">
                <adec:decorative xmlns:adec="http://schemas.microsoft.com/office/drawing/2017/decorative" val="1"/>
              </a:ext>
            </a:extLst>
          </p:cNvPr>
          <p:cNvPicPr>
            <a:picLocks noChangeAspect="1"/>
          </p:cNvPicPr>
          <p:nvPr userDrawn="1"/>
        </p:nvPicPr>
        <p:blipFill>
          <a:blip r:embed="rId45">
            <a:extLst>
              <a:ext uri="{28A0092B-C50C-407E-A947-70E740481C1C}">
                <a14:useLocalDpi xmlns:a14="http://schemas.microsoft.com/office/drawing/2010/main" val="0"/>
              </a:ext>
              <a:ext uri="{96DAC541-7B7A-43D3-8B79-37D633B846F1}">
                <asvg:svgBlip xmlns:asvg="http://schemas.microsoft.com/office/drawing/2016/SVG/main" r:embed="rId46"/>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321292362"/>
      </p:ext>
    </p:extLst>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249" r:id="rId5"/>
    <p:sldLayoutId id="2147484204" r:id="rId6"/>
    <p:sldLayoutId id="2147484205" r:id="rId7"/>
    <p:sldLayoutId id="2147484206" r:id="rId8"/>
    <p:sldLayoutId id="2147484207" r:id="rId9"/>
    <p:sldLayoutId id="2147484208" r:id="rId10"/>
    <p:sldLayoutId id="2147484209" r:id="rId11"/>
    <p:sldLayoutId id="2147484210" r:id="rId12"/>
    <p:sldLayoutId id="2147484211" r:id="rId13"/>
    <p:sldLayoutId id="2147484212" r:id="rId14"/>
    <p:sldLayoutId id="2147484213" r:id="rId15"/>
    <p:sldLayoutId id="2147484214" r:id="rId16"/>
    <p:sldLayoutId id="2147484215" r:id="rId17"/>
    <p:sldLayoutId id="2147484216" r:id="rId18"/>
    <p:sldLayoutId id="2147484217" r:id="rId19"/>
    <p:sldLayoutId id="2147484218" r:id="rId20"/>
    <p:sldLayoutId id="2147484219" r:id="rId21"/>
    <p:sldLayoutId id="2147484221" r:id="rId22"/>
    <p:sldLayoutId id="2147484222" r:id="rId23"/>
    <p:sldLayoutId id="2147484223" r:id="rId24"/>
    <p:sldLayoutId id="2147484224" r:id="rId25"/>
    <p:sldLayoutId id="2147484225" r:id="rId26"/>
    <p:sldLayoutId id="2147484226" r:id="rId27"/>
    <p:sldLayoutId id="2147484244" r:id="rId28"/>
    <p:sldLayoutId id="2147484389" r:id="rId29"/>
    <p:sldLayoutId id="2147484393" r:id="rId30"/>
    <p:sldLayoutId id="2147484231" r:id="rId31"/>
    <p:sldLayoutId id="2147484232" r:id="rId32"/>
    <p:sldLayoutId id="2147484233" r:id="rId33"/>
    <p:sldLayoutId id="2147484234" r:id="rId34"/>
    <p:sldLayoutId id="2147484235" r:id="rId35"/>
    <p:sldLayoutId id="2147484236" r:id="rId36"/>
    <p:sldLayoutId id="2147484237" r:id="rId37"/>
    <p:sldLayoutId id="2147484238" r:id="rId38"/>
    <p:sldLayoutId id="2147484239" r:id="rId39"/>
    <p:sldLayoutId id="2147484240" r:id="rId40"/>
    <p:sldLayoutId id="2147484241" r:id="rId41"/>
    <p:sldLayoutId id="2147484242" r:id="rId42"/>
    <p:sldLayoutId id="2147484243" r:id="rId43"/>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856800" y="885600"/>
            <a:ext cx="10479600" cy="523220"/>
          </a:xfrm>
          <a:prstGeom prst="rect">
            <a:avLst/>
          </a:prstGeom>
        </p:spPr>
        <p:txBody>
          <a:bodyPr vert="horz" lIns="0" tIns="0" rIns="0" bIns="0" rtlCol="0" anchor="b" anchorCtr="0">
            <a:noAutofit/>
          </a:bodyPr>
          <a:lstStyle/>
          <a:p>
            <a:r>
              <a:rPr lang="nb-NO" noProof="0" dirty="0" err="1"/>
              <a:t>Klikk</a:t>
            </a:r>
            <a:r>
              <a:rPr lang="nb-NO" noProof="0" dirty="0"/>
              <a:t> for å </a:t>
            </a:r>
            <a:r>
              <a:rPr lang="nb-NO" noProof="0" dirty="0" err="1"/>
              <a:t>redigere</a:t>
            </a:r>
            <a:r>
              <a:rPr lang="nb-NO" noProof="0" dirty="0"/>
              <a:t> </a:t>
            </a:r>
            <a:r>
              <a:rPr lang="nb-NO" noProof="0" dirty="0" err="1"/>
              <a:t>tittelstil</a:t>
            </a:r>
            <a:endParaRPr lang="nb-NO" noProof="0" dirty="0"/>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856800" y="1585913"/>
            <a:ext cx="10479600" cy="4696866"/>
          </a:xfrm>
          <a:prstGeom prst="rect">
            <a:avLst/>
          </a:prstGeom>
        </p:spPr>
        <p:txBody>
          <a:bodyPr vert="horz" lIns="0" tIns="0" rIns="0" bIns="0" rtlCol="0" anchor="t" anchorCtr="0">
            <a:noAutofit/>
          </a:bodyPr>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nivå</a:t>
            </a:r>
          </a:p>
          <a:p>
            <a:pPr lvl="2"/>
            <a:r>
              <a:rPr lang="nb-NO" dirty="0"/>
              <a:t>Tredje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13.02.2024</a:t>
            </a:fld>
            <a:endParaRPr lang="nb-NO" dirty="0"/>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dirty="0"/>
          </a:p>
        </p:txBody>
      </p:sp>
      <p:grpSp>
        <p:nvGrpSpPr>
          <p:cNvPr id="19" name="Grafikk">
            <a:extLst>
              <a:ext uri="{FF2B5EF4-FFF2-40B4-BE49-F238E27FC236}">
                <a16:creationId xmlns:a16="http://schemas.microsoft.com/office/drawing/2014/main" id="{D2977785-9B11-AC79-0F40-3B192F75F61B}"/>
              </a:ext>
              <a:ext uri="{C183D7F6-B498-43B3-948B-1728B52AA6E4}">
                <adec:decorative xmlns:adec="http://schemas.microsoft.com/office/drawing/2017/decorative" val="1"/>
              </a:ext>
            </a:extLst>
          </p:cNvPr>
          <p:cNvGrpSpPr/>
          <p:nvPr userDrawn="1"/>
        </p:nvGrpSpPr>
        <p:grpSpPr>
          <a:xfrm>
            <a:off x="0" y="5843606"/>
            <a:ext cx="2034486" cy="1017291"/>
            <a:chOff x="0" y="5843606"/>
            <a:chExt cx="2034486" cy="1017291"/>
          </a:xfrm>
          <a:solidFill>
            <a:schemeClr val="bg2">
              <a:lumMod val="20000"/>
              <a:lumOff val="80000"/>
            </a:schemeClr>
          </a:solidFill>
        </p:grpSpPr>
        <p:sp>
          <p:nvSpPr>
            <p:cNvPr id="20" name="Freeform 5">
              <a:extLst>
                <a:ext uri="{FF2B5EF4-FFF2-40B4-BE49-F238E27FC236}">
                  <a16:creationId xmlns:a16="http://schemas.microsoft.com/office/drawing/2014/main" id="{98826909-FE0D-59AF-4FB4-32E312E88FE7}"/>
                </a:ext>
                <a:ext uri="{C183D7F6-B498-43B3-948B-1728B52AA6E4}">
                  <adec:decorative xmlns:adec="http://schemas.microsoft.com/office/drawing/2017/decorative" val="1"/>
                </a:ext>
              </a:extLst>
            </p:cNvPr>
            <p:cNvSpPr/>
            <p:nvPr userDrawn="1"/>
          </p:nvSpPr>
          <p:spPr>
            <a:xfrm rot="16200000" flipH="1" flipV="1">
              <a:off x="510560" y="6347517"/>
              <a:ext cx="338400" cy="682579"/>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1" name="Rectangle 18">
              <a:extLst>
                <a:ext uri="{FF2B5EF4-FFF2-40B4-BE49-F238E27FC236}">
                  <a16:creationId xmlns:a16="http://schemas.microsoft.com/office/drawing/2014/main" id="{39408BE3-A717-B0CB-09EA-44F2E1996041}"/>
                </a:ext>
                <a:ext uri="{C183D7F6-B498-43B3-948B-1728B52AA6E4}">
                  <adec:decorative xmlns:adec="http://schemas.microsoft.com/office/drawing/2017/decorative" val="1"/>
                </a:ext>
              </a:extLst>
            </p:cNvPr>
            <p:cNvSpPr>
              <a:spLocks noChangeAspect="1"/>
            </p:cNvSpPr>
            <p:nvPr userDrawn="1"/>
          </p:nvSpPr>
          <p:spPr>
            <a:xfrm rot="16200000" flipH="1">
              <a:off x="1017914" y="6520086"/>
              <a:ext cx="341291" cy="34033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2" name="Oval 16">
              <a:extLst>
                <a:ext uri="{FF2B5EF4-FFF2-40B4-BE49-F238E27FC236}">
                  <a16:creationId xmlns:a16="http://schemas.microsoft.com/office/drawing/2014/main" id="{FB1618D4-8EF2-B358-C19C-9C6F1112F0A9}"/>
                </a:ext>
                <a:ext uri="{C183D7F6-B498-43B3-948B-1728B52AA6E4}">
                  <adec:decorative xmlns:adec="http://schemas.microsoft.com/office/drawing/2017/decorative" val="1"/>
                </a:ext>
              </a:extLst>
            </p:cNvPr>
            <p:cNvSpPr/>
            <p:nvPr userDrawn="1"/>
          </p:nvSpPr>
          <p:spPr>
            <a:xfrm rot="16200000" flipH="1">
              <a:off x="0" y="6519606"/>
              <a:ext cx="338400" cy="3384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Oval 21">
              <a:extLst>
                <a:ext uri="{FF2B5EF4-FFF2-40B4-BE49-F238E27FC236}">
                  <a16:creationId xmlns:a16="http://schemas.microsoft.com/office/drawing/2014/main" id="{EAEF23C5-C389-D267-9A09-9ED902225010}"/>
                </a:ext>
                <a:ext uri="{C183D7F6-B498-43B3-948B-1728B52AA6E4}">
                  <adec:decorative xmlns:adec="http://schemas.microsoft.com/office/drawing/2017/decorative" val="1"/>
                </a:ext>
              </a:extLst>
            </p:cNvPr>
            <p:cNvSpPr/>
            <p:nvPr userDrawn="1"/>
          </p:nvSpPr>
          <p:spPr>
            <a:xfrm rot="16200000" flipH="1">
              <a:off x="1355144" y="6518160"/>
              <a:ext cx="341291" cy="338400"/>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22">
              <a:extLst>
                <a:ext uri="{FF2B5EF4-FFF2-40B4-BE49-F238E27FC236}">
                  <a16:creationId xmlns:a16="http://schemas.microsoft.com/office/drawing/2014/main" id="{A97B07E9-9668-B93B-2C33-566E537F4E20}"/>
                </a:ext>
                <a:ext uri="{C183D7F6-B498-43B3-948B-1728B52AA6E4}">
                  <adec:decorative xmlns:adec="http://schemas.microsoft.com/office/drawing/2017/decorative" val="1"/>
                </a:ext>
              </a:extLst>
            </p:cNvPr>
            <p:cNvSpPr>
              <a:spLocks noChangeAspect="1"/>
            </p:cNvSpPr>
            <p:nvPr userDrawn="1"/>
          </p:nvSpPr>
          <p:spPr>
            <a:xfrm rot="16200000" flipH="1">
              <a:off x="-479" y="5844086"/>
              <a:ext cx="341291" cy="340332"/>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Tåre 7">
              <a:extLst>
                <a:ext uri="{FF2B5EF4-FFF2-40B4-BE49-F238E27FC236}">
                  <a16:creationId xmlns:a16="http://schemas.microsoft.com/office/drawing/2014/main" id="{49E6230F-C0CA-1CFF-8F68-D0D93849C9C8}"/>
                </a:ext>
                <a:ext uri="{C183D7F6-B498-43B3-948B-1728B52AA6E4}">
                  <adec:decorative xmlns:adec="http://schemas.microsoft.com/office/drawing/2017/decorative" val="1"/>
                </a:ext>
              </a:extLst>
            </p:cNvPr>
            <p:cNvSpPr>
              <a:spLocks noChangeAspect="1"/>
            </p:cNvSpPr>
            <p:nvPr userDrawn="1"/>
          </p:nvSpPr>
          <p:spPr>
            <a:xfrm>
              <a:off x="925" y="6183150"/>
              <a:ext cx="338400" cy="338400"/>
            </a:xfrm>
            <a:prstGeom prst="teardrop">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Tåre 7">
              <a:extLst>
                <a:ext uri="{FF2B5EF4-FFF2-40B4-BE49-F238E27FC236}">
                  <a16:creationId xmlns:a16="http://schemas.microsoft.com/office/drawing/2014/main" id="{13671706-371C-61AF-078B-B13A0F48487D}"/>
                </a:ext>
                <a:ext uri="{C183D7F6-B498-43B3-948B-1728B52AA6E4}">
                  <adec:decorative xmlns:adec="http://schemas.microsoft.com/office/drawing/2017/decorative" val="1"/>
                </a:ext>
              </a:extLst>
            </p:cNvPr>
            <p:cNvSpPr>
              <a:spLocks noChangeAspect="1"/>
            </p:cNvSpPr>
            <p:nvPr userDrawn="1"/>
          </p:nvSpPr>
          <p:spPr>
            <a:xfrm rot="5400000">
              <a:off x="337432" y="618315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Tåre 7">
              <a:extLst>
                <a:ext uri="{FF2B5EF4-FFF2-40B4-BE49-F238E27FC236}">
                  <a16:creationId xmlns:a16="http://schemas.microsoft.com/office/drawing/2014/main" id="{6DA3FF58-5A59-5D72-FFDB-7E0AA4F818A4}"/>
                </a:ext>
                <a:ext uri="{C183D7F6-B498-43B3-948B-1728B52AA6E4}">
                  <adec:decorative xmlns:adec="http://schemas.microsoft.com/office/drawing/2017/decorative" val="1"/>
                </a:ext>
              </a:extLst>
            </p:cNvPr>
            <p:cNvSpPr>
              <a:spLocks noChangeAspect="1"/>
            </p:cNvSpPr>
            <p:nvPr userDrawn="1"/>
          </p:nvSpPr>
          <p:spPr>
            <a:xfrm rot="16200000">
              <a:off x="1696086" y="651989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18" name="Symbol">
            <a:extLst>
              <a:ext uri="{FF2B5EF4-FFF2-40B4-BE49-F238E27FC236}">
                <a16:creationId xmlns:a16="http://schemas.microsoft.com/office/drawing/2014/main" id="{D074E87C-1286-F391-CC7B-6AE1E9CB964D}"/>
              </a:ext>
              <a:ext uri="{C183D7F6-B498-43B3-948B-1728B52AA6E4}">
                <adec:decorative xmlns:adec="http://schemas.microsoft.com/office/drawing/2017/decorative" val="1"/>
              </a:ext>
            </a:extLst>
          </p:cNvPr>
          <p:cNvPicPr>
            <a:picLocks noChangeAspect="1"/>
          </p:cNvPicPr>
          <p:nvPr userDrawn="1"/>
        </p:nvPicPr>
        <p:blipFill>
          <a:blip r:embed="rId45">
            <a:extLst>
              <a:ext uri="{28A0092B-C50C-407E-A947-70E740481C1C}">
                <a14:useLocalDpi xmlns:a14="http://schemas.microsoft.com/office/drawing/2010/main" val="0"/>
              </a:ext>
              <a:ext uri="{96DAC541-7B7A-43D3-8B79-37D633B846F1}">
                <asvg:svgBlip xmlns:asvg="http://schemas.microsoft.com/office/drawing/2016/SVG/main" r:embed="rId46"/>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886145462"/>
      </p:ext>
    </p:extLst>
  </p:cSld>
  <p:clrMap bg1="lt1" tx1="dk1" bg2="lt2" tx2="dk2" accent1="accent1" accent2="accent2" accent3="accent3" accent4="accent4" accent5="accent5" accent6="accent6" hlink="hlink" folHlink="folHlink"/>
  <p:sldLayoutIdLst>
    <p:sldLayoutId id="2147484395" r:id="rId1"/>
    <p:sldLayoutId id="2147484396" r:id="rId2"/>
    <p:sldLayoutId id="2147484397" r:id="rId3"/>
    <p:sldLayoutId id="2147484398" r:id="rId4"/>
    <p:sldLayoutId id="2147484399" r:id="rId5"/>
    <p:sldLayoutId id="2147484400" r:id="rId6"/>
    <p:sldLayoutId id="2147484401" r:id="rId7"/>
    <p:sldLayoutId id="2147484402" r:id="rId8"/>
    <p:sldLayoutId id="2147484403" r:id="rId9"/>
    <p:sldLayoutId id="2147484404" r:id="rId10"/>
    <p:sldLayoutId id="2147484405" r:id="rId11"/>
    <p:sldLayoutId id="2147484406" r:id="rId12"/>
    <p:sldLayoutId id="2147484407" r:id="rId13"/>
    <p:sldLayoutId id="2147484408" r:id="rId14"/>
    <p:sldLayoutId id="2147484409" r:id="rId15"/>
    <p:sldLayoutId id="2147484410" r:id="rId16"/>
    <p:sldLayoutId id="2147484411" r:id="rId17"/>
    <p:sldLayoutId id="2147484412" r:id="rId18"/>
    <p:sldLayoutId id="2147484413" r:id="rId19"/>
    <p:sldLayoutId id="2147484414" r:id="rId20"/>
    <p:sldLayoutId id="2147484415" r:id="rId21"/>
    <p:sldLayoutId id="2147484416" r:id="rId22"/>
    <p:sldLayoutId id="2147484417" r:id="rId23"/>
    <p:sldLayoutId id="2147484418" r:id="rId24"/>
    <p:sldLayoutId id="2147484419" r:id="rId25"/>
    <p:sldLayoutId id="2147484420" r:id="rId26"/>
    <p:sldLayoutId id="2147484421" r:id="rId27"/>
    <p:sldLayoutId id="2147484422" r:id="rId28"/>
    <p:sldLayoutId id="2147484423" r:id="rId29"/>
    <p:sldLayoutId id="2147484424" r:id="rId30"/>
    <p:sldLayoutId id="2147484425" r:id="rId31"/>
    <p:sldLayoutId id="2147484426" r:id="rId32"/>
    <p:sldLayoutId id="2147484427" r:id="rId33"/>
    <p:sldLayoutId id="2147484428" r:id="rId34"/>
    <p:sldLayoutId id="2147484429" r:id="rId35"/>
    <p:sldLayoutId id="2147484430" r:id="rId36"/>
    <p:sldLayoutId id="2147484431" r:id="rId37"/>
    <p:sldLayoutId id="2147484432" r:id="rId38"/>
    <p:sldLayoutId id="2147484433" r:id="rId39"/>
    <p:sldLayoutId id="2147484434" r:id="rId40"/>
    <p:sldLayoutId id="2147484435" r:id="rId41"/>
    <p:sldLayoutId id="2147484436" r:id="rId42"/>
    <p:sldLayoutId id="2147484437" r:id="rId43"/>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856800" y="885600"/>
            <a:ext cx="10479600" cy="523220"/>
          </a:xfrm>
          <a:prstGeom prst="rect">
            <a:avLst/>
          </a:prstGeom>
        </p:spPr>
        <p:txBody>
          <a:bodyPr vert="horz" lIns="0" tIns="0" rIns="0" bIns="0" rtlCol="0" anchor="b" anchorCtr="0">
            <a:noAutofit/>
          </a:bodyPr>
          <a:lstStyle/>
          <a:p>
            <a:r>
              <a:rPr lang="nb-NO" noProof="0" dirty="0" err="1"/>
              <a:t>Klikk</a:t>
            </a:r>
            <a:r>
              <a:rPr lang="nb-NO" noProof="0" dirty="0"/>
              <a:t> for å </a:t>
            </a:r>
            <a:r>
              <a:rPr lang="nb-NO" noProof="0" dirty="0" err="1"/>
              <a:t>redigere</a:t>
            </a:r>
            <a:r>
              <a:rPr lang="nb-NO" noProof="0" dirty="0"/>
              <a:t> </a:t>
            </a:r>
            <a:r>
              <a:rPr lang="nb-NO" noProof="0" dirty="0" err="1"/>
              <a:t>tittelstil</a:t>
            </a:r>
            <a:endParaRPr lang="nb-NO" noProof="0" dirty="0"/>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856800" y="1585913"/>
            <a:ext cx="10479600" cy="4696866"/>
          </a:xfrm>
          <a:prstGeom prst="rect">
            <a:avLst/>
          </a:prstGeom>
        </p:spPr>
        <p:txBody>
          <a:bodyPr vert="horz" lIns="0" tIns="0" rIns="0" bIns="0" rtlCol="0" anchor="t" anchorCtr="0">
            <a:noAutofit/>
          </a:bodyPr>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nivå</a:t>
            </a:r>
          </a:p>
          <a:p>
            <a:pPr lvl="2"/>
            <a:r>
              <a:rPr lang="nb-NO" dirty="0"/>
              <a:t>Tredje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13.02.2024</a:t>
            </a:fld>
            <a:endParaRPr lang="nb-NO" dirty="0"/>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dirty="0"/>
          </a:p>
        </p:txBody>
      </p:sp>
      <p:grpSp>
        <p:nvGrpSpPr>
          <p:cNvPr id="19" name="Grafikk">
            <a:extLst>
              <a:ext uri="{FF2B5EF4-FFF2-40B4-BE49-F238E27FC236}">
                <a16:creationId xmlns:a16="http://schemas.microsoft.com/office/drawing/2014/main" id="{D2977785-9B11-AC79-0F40-3B192F75F61B}"/>
              </a:ext>
              <a:ext uri="{C183D7F6-B498-43B3-948B-1728B52AA6E4}">
                <adec:decorative xmlns:adec="http://schemas.microsoft.com/office/drawing/2017/decorative" val="1"/>
              </a:ext>
            </a:extLst>
          </p:cNvPr>
          <p:cNvGrpSpPr/>
          <p:nvPr userDrawn="1"/>
        </p:nvGrpSpPr>
        <p:grpSpPr>
          <a:xfrm>
            <a:off x="0" y="5843606"/>
            <a:ext cx="2034486" cy="1017291"/>
            <a:chOff x="0" y="5843606"/>
            <a:chExt cx="2034486" cy="1017291"/>
          </a:xfrm>
          <a:solidFill>
            <a:schemeClr val="bg2">
              <a:lumMod val="20000"/>
              <a:lumOff val="80000"/>
            </a:schemeClr>
          </a:solidFill>
        </p:grpSpPr>
        <p:sp>
          <p:nvSpPr>
            <p:cNvPr id="20" name="Freeform 5">
              <a:extLst>
                <a:ext uri="{FF2B5EF4-FFF2-40B4-BE49-F238E27FC236}">
                  <a16:creationId xmlns:a16="http://schemas.microsoft.com/office/drawing/2014/main" id="{98826909-FE0D-59AF-4FB4-32E312E88FE7}"/>
                </a:ext>
                <a:ext uri="{C183D7F6-B498-43B3-948B-1728B52AA6E4}">
                  <adec:decorative xmlns:adec="http://schemas.microsoft.com/office/drawing/2017/decorative" val="1"/>
                </a:ext>
              </a:extLst>
            </p:cNvPr>
            <p:cNvSpPr/>
            <p:nvPr userDrawn="1"/>
          </p:nvSpPr>
          <p:spPr>
            <a:xfrm rot="16200000" flipH="1" flipV="1">
              <a:off x="510560" y="6347517"/>
              <a:ext cx="338400" cy="682579"/>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1" name="Rectangle 18">
              <a:extLst>
                <a:ext uri="{FF2B5EF4-FFF2-40B4-BE49-F238E27FC236}">
                  <a16:creationId xmlns:a16="http://schemas.microsoft.com/office/drawing/2014/main" id="{39408BE3-A717-B0CB-09EA-44F2E1996041}"/>
                </a:ext>
                <a:ext uri="{C183D7F6-B498-43B3-948B-1728B52AA6E4}">
                  <adec:decorative xmlns:adec="http://schemas.microsoft.com/office/drawing/2017/decorative" val="1"/>
                </a:ext>
              </a:extLst>
            </p:cNvPr>
            <p:cNvSpPr>
              <a:spLocks noChangeAspect="1"/>
            </p:cNvSpPr>
            <p:nvPr userDrawn="1"/>
          </p:nvSpPr>
          <p:spPr>
            <a:xfrm rot="16200000" flipH="1">
              <a:off x="1017914" y="6520086"/>
              <a:ext cx="341291" cy="34033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2" name="Oval 16">
              <a:extLst>
                <a:ext uri="{FF2B5EF4-FFF2-40B4-BE49-F238E27FC236}">
                  <a16:creationId xmlns:a16="http://schemas.microsoft.com/office/drawing/2014/main" id="{FB1618D4-8EF2-B358-C19C-9C6F1112F0A9}"/>
                </a:ext>
                <a:ext uri="{C183D7F6-B498-43B3-948B-1728B52AA6E4}">
                  <adec:decorative xmlns:adec="http://schemas.microsoft.com/office/drawing/2017/decorative" val="1"/>
                </a:ext>
              </a:extLst>
            </p:cNvPr>
            <p:cNvSpPr/>
            <p:nvPr userDrawn="1"/>
          </p:nvSpPr>
          <p:spPr>
            <a:xfrm rot="16200000" flipH="1">
              <a:off x="0" y="6519606"/>
              <a:ext cx="338400" cy="3384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Oval 21">
              <a:extLst>
                <a:ext uri="{FF2B5EF4-FFF2-40B4-BE49-F238E27FC236}">
                  <a16:creationId xmlns:a16="http://schemas.microsoft.com/office/drawing/2014/main" id="{EAEF23C5-C389-D267-9A09-9ED902225010}"/>
                </a:ext>
                <a:ext uri="{C183D7F6-B498-43B3-948B-1728B52AA6E4}">
                  <adec:decorative xmlns:adec="http://schemas.microsoft.com/office/drawing/2017/decorative" val="1"/>
                </a:ext>
              </a:extLst>
            </p:cNvPr>
            <p:cNvSpPr/>
            <p:nvPr userDrawn="1"/>
          </p:nvSpPr>
          <p:spPr>
            <a:xfrm rot="16200000" flipH="1">
              <a:off x="1355144" y="6518160"/>
              <a:ext cx="341291" cy="338400"/>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22">
              <a:extLst>
                <a:ext uri="{FF2B5EF4-FFF2-40B4-BE49-F238E27FC236}">
                  <a16:creationId xmlns:a16="http://schemas.microsoft.com/office/drawing/2014/main" id="{A97B07E9-9668-B93B-2C33-566E537F4E20}"/>
                </a:ext>
                <a:ext uri="{C183D7F6-B498-43B3-948B-1728B52AA6E4}">
                  <adec:decorative xmlns:adec="http://schemas.microsoft.com/office/drawing/2017/decorative" val="1"/>
                </a:ext>
              </a:extLst>
            </p:cNvPr>
            <p:cNvSpPr>
              <a:spLocks noChangeAspect="1"/>
            </p:cNvSpPr>
            <p:nvPr userDrawn="1"/>
          </p:nvSpPr>
          <p:spPr>
            <a:xfrm rot="16200000" flipH="1">
              <a:off x="-479" y="5844086"/>
              <a:ext cx="341291" cy="34033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Tåre 7">
              <a:extLst>
                <a:ext uri="{FF2B5EF4-FFF2-40B4-BE49-F238E27FC236}">
                  <a16:creationId xmlns:a16="http://schemas.microsoft.com/office/drawing/2014/main" id="{49E6230F-C0CA-1CFF-8F68-D0D93849C9C8}"/>
                </a:ext>
                <a:ext uri="{C183D7F6-B498-43B3-948B-1728B52AA6E4}">
                  <adec:decorative xmlns:adec="http://schemas.microsoft.com/office/drawing/2017/decorative" val="1"/>
                </a:ext>
              </a:extLst>
            </p:cNvPr>
            <p:cNvSpPr>
              <a:spLocks noChangeAspect="1"/>
            </p:cNvSpPr>
            <p:nvPr userDrawn="1"/>
          </p:nvSpPr>
          <p:spPr>
            <a:xfrm>
              <a:off x="925" y="6183150"/>
              <a:ext cx="338400" cy="338400"/>
            </a:xfrm>
            <a:prstGeom prst="teardrop">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Tåre 7">
              <a:extLst>
                <a:ext uri="{FF2B5EF4-FFF2-40B4-BE49-F238E27FC236}">
                  <a16:creationId xmlns:a16="http://schemas.microsoft.com/office/drawing/2014/main" id="{13671706-371C-61AF-078B-B13A0F48487D}"/>
                </a:ext>
                <a:ext uri="{C183D7F6-B498-43B3-948B-1728B52AA6E4}">
                  <adec:decorative xmlns:adec="http://schemas.microsoft.com/office/drawing/2017/decorative" val="1"/>
                </a:ext>
              </a:extLst>
            </p:cNvPr>
            <p:cNvSpPr>
              <a:spLocks noChangeAspect="1"/>
            </p:cNvSpPr>
            <p:nvPr userDrawn="1"/>
          </p:nvSpPr>
          <p:spPr>
            <a:xfrm rot="5400000">
              <a:off x="337432" y="618315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Tåre 7">
              <a:extLst>
                <a:ext uri="{FF2B5EF4-FFF2-40B4-BE49-F238E27FC236}">
                  <a16:creationId xmlns:a16="http://schemas.microsoft.com/office/drawing/2014/main" id="{6DA3FF58-5A59-5D72-FFDB-7E0AA4F818A4}"/>
                </a:ext>
                <a:ext uri="{C183D7F6-B498-43B3-948B-1728B52AA6E4}">
                  <adec:decorative xmlns:adec="http://schemas.microsoft.com/office/drawing/2017/decorative" val="1"/>
                </a:ext>
              </a:extLst>
            </p:cNvPr>
            <p:cNvSpPr>
              <a:spLocks noChangeAspect="1"/>
            </p:cNvSpPr>
            <p:nvPr userDrawn="1"/>
          </p:nvSpPr>
          <p:spPr>
            <a:xfrm rot="16200000">
              <a:off x="1696086" y="651989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18" name="Symbol">
            <a:extLst>
              <a:ext uri="{FF2B5EF4-FFF2-40B4-BE49-F238E27FC236}">
                <a16:creationId xmlns:a16="http://schemas.microsoft.com/office/drawing/2014/main" id="{D074E87C-1286-F391-CC7B-6AE1E9CB964D}"/>
              </a:ext>
              <a:ext uri="{C183D7F6-B498-43B3-948B-1728B52AA6E4}">
                <adec:decorative xmlns:adec="http://schemas.microsoft.com/office/drawing/2017/decorative" val="1"/>
              </a:ext>
            </a:extLst>
          </p:cNvPr>
          <p:cNvPicPr>
            <a:picLocks noChangeAspect="1"/>
          </p:cNvPicPr>
          <p:nvPr userDrawn="1"/>
        </p:nvPicPr>
        <p:blipFill>
          <a:blip r:embed="rId45">
            <a:extLst>
              <a:ext uri="{28A0092B-C50C-407E-A947-70E740481C1C}">
                <a14:useLocalDpi xmlns:a14="http://schemas.microsoft.com/office/drawing/2010/main" val="0"/>
              </a:ext>
              <a:ext uri="{96DAC541-7B7A-43D3-8B79-37D633B846F1}">
                <asvg:svgBlip xmlns:asvg="http://schemas.microsoft.com/office/drawing/2016/SVG/main" r:embed="rId46"/>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894986574"/>
      </p:ext>
    </p:extLst>
  </p:cSld>
  <p:clrMap bg1="lt1" tx1="dk1" bg2="lt2" tx2="dk2" accent1="accent1" accent2="accent2" accent3="accent3" accent4="accent4" accent5="accent5" accent6="accent6" hlink="hlink" folHlink="folHlink"/>
  <p:sldLayoutIdLst>
    <p:sldLayoutId id="2147484439" r:id="rId1"/>
    <p:sldLayoutId id="2147484440" r:id="rId2"/>
    <p:sldLayoutId id="2147484441" r:id="rId3"/>
    <p:sldLayoutId id="2147484442" r:id="rId4"/>
    <p:sldLayoutId id="2147484443" r:id="rId5"/>
    <p:sldLayoutId id="2147484444" r:id="rId6"/>
    <p:sldLayoutId id="2147484445" r:id="rId7"/>
    <p:sldLayoutId id="2147484446" r:id="rId8"/>
    <p:sldLayoutId id="2147484447" r:id="rId9"/>
    <p:sldLayoutId id="2147484448" r:id="rId10"/>
    <p:sldLayoutId id="2147484449" r:id="rId11"/>
    <p:sldLayoutId id="2147484450" r:id="rId12"/>
    <p:sldLayoutId id="2147484451" r:id="rId13"/>
    <p:sldLayoutId id="2147484452" r:id="rId14"/>
    <p:sldLayoutId id="2147484453" r:id="rId15"/>
    <p:sldLayoutId id="2147484454" r:id="rId16"/>
    <p:sldLayoutId id="2147484455" r:id="rId17"/>
    <p:sldLayoutId id="2147484456" r:id="rId18"/>
    <p:sldLayoutId id="2147484457" r:id="rId19"/>
    <p:sldLayoutId id="2147484458" r:id="rId20"/>
    <p:sldLayoutId id="2147484459" r:id="rId21"/>
    <p:sldLayoutId id="2147484460" r:id="rId22"/>
    <p:sldLayoutId id="2147484461" r:id="rId23"/>
    <p:sldLayoutId id="2147484462" r:id="rId24"/>
    <p:sldLayoutId id="2147484463" r:id="rId25"/>
    <p:sldLayoutId id="2147484464" r:id="rId26"/>
    <p:sldLayoutId id="2147484465" r:id="rId27"/>
    <p:sldLayoutId id="2147484466" r:id="rId28"/>
    <p:sldLayoutId id="2147484467" r:id="rId29"/>
    <p:sldLayoutId id="2147484468" r:id="rId30"/>
    <p:sldLayoutId id="2147484469" r:id="rId31"/>
    <p:sldLayoutId id="2147484470" r:id="rId32"/>
    <p:sldLayoutId id="2147484471" r:id="rId33"/>
    <p:sldLayoutId id="2147484472" r:id="rId34"/>
    <p:sldLayoutId id="2147484473" r:id="rId35"/>
    <p:sldLayoutId id="2147484474" r:id="rId36"/>
    <p:sldLayoutId id="2147484475" r:id="rId37"/>
    <p:sldLayoutId id="2147484476" r:id="rId38"/>
    <p:sldLayoutId id="2147484477" r:id="rId39"/>
    <p:sldLayoutId id="2147484478" r:id="rId40"/>
    <p:sldLayoutId id="2147484479" r:id="rId41"/>
    <p:sldLayoutId id="2147484480" r:id="rId42"/>
    <p:sldLayoutId id="2147484481" r:id="rId43"/>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856800" y="885600"/>
            <a:ext cx="10479600" cy="523220"/>
          </a:xfrm>
          <a:prstGeom prst="rect">
            <a:avLst/>
          </a:prstGeom>
        </p:spPr>
        <p:txBody>
          <a:bodyPr vert="horz" lIns="0" tIns="0" rIns="0" bIns="0" rtlCol="0" anchor="b" anchorCtr="0">
            <a:noAutofit/>
          </a:bodyPr>
          <a:lstStyle/>
          <a:p>
            <a:r>
              <a:rPr lang="nb-NO" noProof="0" dirty="0" err="1"/>
              <a:t>Klikk</a:t>
            </a:r>
            <a:r>
              <a:rPr lang="nb-NO" noProof="0" dirty="0"/>
              <a:t> for å </a:t>
            </a:r>
            <a:r>
              <a:rPr lang="nb-NO" noProof="0" dirty="0" err="1"/>
              <a:t>redigere</a:t>
            </a:r>
            <a:r>
              <a:rPr lang="nb-NO" noProof="0" dirty="0"/>
              <a:t> </a:t>
            </a:r>
            <a:r>
              <a:rPr lang="nb-NO" noProof="0" dirty="0" err="1"/>
              <a:t>tittelstil</a:t>
            </a:r>
            <a:endParaRPr lang="nb-NO" noProof="0" dirty="0"/>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856800" y="1585913"/>
            <a:ext cx="10479600" cy="4696866"/>
          </a:xfrm>
          <a:prstGeom prst="rect">
            <a:avLst/>
          </a:prstGeom>
        </p:spPr>
        <p:txBody>
          <a:bodyPr vert="horz" lIns="0" tIns="0" rIns="0" bIns="0" rtlCol="0" anchor="t" anchorCtr="0">
            <a:noAutofit/>
          </a:bodyPr>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nivå</a:t>
            </a:r>
          </a:p>
          <a:p>
            <a:pPr lvl="2"/>
            <a:r>
              <a:rPr lang="nb-NO" dirty="0"/>
              <a:t>Tredje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13.02.2024</a:t>
            </a:fld>
            <a:endParaRPr lang="nb-NO" dirty="0"/>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dirty="0"/>
          </a:p>
        </p:txBody>
      </p:sp>
      <p:grpSp>
        <p:nvGrpSpPr>
          <p:cNvPr id="19" name="Grafikk">
            <a:extLst>
              <a:ext uri="{FF2B5EF4-FFF2-40B4-BE49-F238E27FC236}">
                <a16:creationId xmlns:a16="http://schemas.microsoft.com/office/drawing/2014/main" id="{D2977785-9B11-AC79-0F40-3B192F75F61B}"/>
              </a:ext>
              <a:ext uri="{C183D7F6-B498-43B3-948B-1728B52AA6E4}">
                <adec:decorative xmlns:adec="http://schemas.microsoft.com/office/drawing/2017/decorative" val="1"/>
              </a:ext>
            </a:extLst>
          </p:cNvPr>
          <p:cNvGrpSpPr/>
          <p:nvPr userDrawn="1"/>
        </p:nvGrpSpPr>
        <p:grpSpPr>
          <a:xfrm>
            <a:off x="0" y="5843606"/>
            <a:ext cx="2034486" cy="1017291"/>
            <a:chOff x="0" y="5843606"/>
            <a:chExt cx="2034486" cy="1017291"/>
          </a:xfrm>
          <a:solidFill>
            <a:schemeClr val="bg2">
              <a:lumMod val="20000"/>
              <a:lumOff val="80000"/>
            </a:schemeClr>
          </a:solidFill>
        </p:grpSpPr>
        <p:sp>
          <p:nvSpPr>
            <p:cNvPr id="20" name="Freeform 5">
              <a:extLst>
                <a:ext uri="{FF2B5EF4-FFF2-40B4-BE49-F238E27FC236}">
                  <a16:creationId xmlns:a16="http://schemas.microsoft.com/office/drawing/2014/main" id="{98826909-FE0D-59AF-4FB4-32E312E88FE7}"/>
                </a:ext>
                <a:ext uri="{C183D7F6-B498-43B3-948B-1728B52AA6E4}">
                  <adec:decorative xmlns:adec="http://schemas.microsoft.com/office/drawing/2017/decorative" val="1"/>
                </a:ext>
              </a:extLst>
            </p:cNvPr>
            <p:cNvSpPr/>
            <p:nvPr userDrawn="1"/>
          </p:nvSpPr>
          <p:spPr>
            <a:xfrm rot="16200000" flipH="1" flipV="1">
              <a:off x="510560" y="6347517"/>
              <a:ext cx="338400" cy="682579"/>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1" name="Rectangle 18">
              <a:extLst>
                <a:ext uri="{FF2B5EF4-FFF2-40B4-BE49-F238E27FC236}">
                  <a16:creationId xmlns:a16="http://schemas.microsoft.com/office/drawing/2014/main" id="{39408BE3-A717-B0CB-09EA-44F2E1996041}"/>
                </a:ext>
                <a:ext uri="{C183D7F6-B498-43B3-948B-1728B52AA6E4}">
                  <adec:decorative xmlns:adec="http://schemas.microsoft.com/office/drawing/2017/decorative" val="1"/>
                </a:ext>
              </a:extLst>
            </p:cNvPr>
            <p:cNvSpPr>
              <a:spLocks noChangeAspect="1"/>
            </p:cNvSpPr>
            <p:nvPr userDrawn="1"/>
          </p:nvSpPr>
          <p:spPr>
            <a:xfrm rot="16200000" flipH="1">
              <a:off x="1017914" y="6520086"/>
              <a:ext cx="341291" cy="34033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2" name="Oval 16">
              <a:extLst>
                <a:ext uri="{FF2B5EF4-FFF2-40B4-BE49-F238E27FC236}">
                  <a16:creationId xmlns:a16="http://schemas.microsoft.com/office/drawing/2014/main" id="{FB1618D4-8EF2-B358-C19C-9C6F1112F0A9}"/>
                </a:ext>
                <a:ext uri="{C183D7F6-B498-43B3-948B-1728B52AA6E4}">
                  <adec:decorative xmlns:adec="http://schemas.microsoft.com/office/drawing/2017/decorative" val="1"/>
                </a:ext>
              </a:extLst>
            </p:cNvPr>
            <p:cNvSpPr/>
            <p:nvPr userDrawn="1"/>
          </p:nvSpPr>
          <p:spPr>
            <a:xfrm rot="16200000" flipH="1">
              <a:off x="0" y="6519606"/>
              <a:ext cx="338400" cy="3384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Oval 21">
              <a:extLst>
                <a:ext uri="{FF2B5EF4-FFF2-40B4-BE49-F238E27FC236}">
                  <a16:creationId xmlns:a16="http://schemas.microsoft.com/office/drawing/2014/main" id="{EAEF23C5-C389-D267-9A09-9ED902225010}"/>
                </a:ext>
                <a:ext uri="{C183D7F6-B498-43B3-948B-1728B52AA6E4}">
                  <adec:decorative xmlns:adec="http://schemas.microsoft.com/office/drawing/2017/decorative" val="1"/>
                </a:ext>
              </a:extLst>
            </p:cNvPr>
            <p:cNvSpPr/>
            <p:nvPr userDrawn="1"/>
          </p:nvSpPr>
          <p:spPr>
            <a:xfrm rot="16200000" flipH="1">
              <a:off x="1355144" y="6518160"/>
              <a:ext cx="341291" cy="338400"/>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22">
              <a:extLst>
                <a:ext uri="{FF2B5EF4-FFF2-40B4-BE49-F238E27FC236}">
                  <a16:creationId xmlns:a16="http://schemas.microsoft.com/office/drawing/2014/main" id="{A97B07E9-9668-B93B-2C33-566E537F4E20}"/>
                </a:ext>
                <a:ext uri="{C183D7F6-B498-43B3-948B-1728B52AA6E4}">
                  <adec:decorative xmlns:adec="http://schemas.microsoft.com/office/drawing/2017/decorative" val="1"/>
                </a:ext>
              </a:extLst>
            </p:cNvPr>
            <p:cNvSpPr>
              <a:spLocks noChangeAspect="1"/>
            </p:cNvSpPr>
            <p:nvPr userDrawn="1"/>
          </p:nvSpPr>
          <p:spPr>
            <a:xfrm rot="16200000" flipH="1">
              <a:off x="-479" y="5844086"/>
              <a:ext cx="341291" cy="34033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Tåre 7">
              <a:extLst>
                <a:ext uri="{FF2B5EF4-FFF2-40B4-BE49-F238E27FC236}">
                  <a16:creationId xmlns:a16="http://schemas.microsoft.com/office/drawing/2014/main" id="{49E6230F-C0CA-1CFF-8F68-D0D93849C9C8}"/>
                </a:ext>
                <a:ext uri="{C183D7F6-B498-43B3-948B-1728B52AA6E4}">
                  <adec:decorative xmlns:adec="http://schemas.microsoft.com/office/drawing/2017/decorative" val="1"/>
                </a:ext>
              </a:extLst>
            </p:cNvPr>
            <p:cNvSpPr>
              <a:spLocks noChangeAspect="1"/>
            </p:cNvSpPr>
            <p:nvPr userDrawn="1"/>
          </p:nvSpPr>
          <p:spPr>
            <a:xfrm>
              <a:off x="925" y="6183150"/>
              <a:ext cx="338400" cy="338400"/>
            </a:xfrm>
            <a:prstGeom prst="teardrop">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Tåre 7">
              <a:extLst>
                <a:ext uri="{FF2B5EF4-FFF2-40B4-BE49-F238E27FC236}">
                  <a16:creationId xmlns:a16="http://schemas.microsoft.com/office/drawing/2014/main" id="{13671706-371C-61AF-078B-B13A0F48487D}"/>
                </a:ext>
                <a:ext uri="{C183D7F6-B498-43B3-948B-1728B52AA6E4}">
                  <adec:decorative xmlns:adec="http://schemas.microsoft.com/office/drawing/2017/decorative" val="1"/>
                </a:ext>
              </a:extLst>
            </p:cNvPr>
            <p:cNvSpPr>
              <a:spLocks noChangeAspect="1"/>
            </p:cNvSpPr>
            <p:nvPr userDrawn="1"/>
          </p:nvSpPr>
          <p:spPr>
            <a:xfrm rot="5400000">
              <a:off x="337432" y="618315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Tåre 7">
              <a:extLst>
                <a:ext uri="{FF2B5EF4-FFF2-40B4-BE49-F238E27FC236}">
                  <a16:creationId xmlns:a16="http://schemas.microsoft.com/office/drawing/2014/main" id="{6DA3FF58-5A59-5D72-FFDB-7E0AA4F818A4}"/>
                </a:ext>
                <a:ext uri="{C183D7F6-B498-43B3-948B-1728B52AA6E4}">
                  <adec:decorative xmlns:adec="http://schemas.microsoft.com/office/drawing/2017/decorative" val="1"/>
                </a:ext>
              </a:extLst>
            </p:cNvPr>
            <p:cNvSpPr>
              <a:spLocks noChangeAspect="1"/>
            </p:cNvSpPr>
            <p:nvPr userDrawn="1"/>
          </p:nvSpPr>
          <p:spPr>
            <a:xfrm rot="16200000">
              <a:off x="1696086" y="651989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18" name="Symbol">
            <a:extLst>
              <a:ext uri="{FF2B5EF4-FFF2-40B4-BE49-F238E27FC236}">
                <a16:creationId xmlns:a16="http://schemas.microsoft.com/office/drawing/2014/main" id="{D074E87C-1286-F391-CC7B-6AE1E9CB964D}"/>
              </a:ext>
              <a:ext uri="{C183D7F6-B498-43B3-948B-1728B52AA6E4}">
                <adec:decorative xmlns:adec="http://schemas.microsoft.com/office/drawing/2017/decorative" val="1"/>
              </a:ext>
            </a:extLst>
          </p:cNvPr>
          <p:cNvPicPr>
            <a:picLocks noChangeAspect="1"/>
          </p:cNvPicPr>
          <p:nvPr userDrawn="1"/>
        </p:nvPicPr>
        <p:blipFill>
          <a:blip r:embed="rId45">
            <a:extLst>
              <a:ext uri="{28A0092B-C50C-407E-A947-70E740481C1C}">
                <a14:useLocalDpi xmlns:a14="http://schemas.microsoft.com/office/drawing/2010/main" val="0"/>
              </a:ext>
              <a:ext uri="{96DAC541-7B7A-43D3-8B79-37D633B846F1}">
                <asvg:svgBlip xmlns:asvg="http://schemas.microsoft.com/office/drawing/2016/SVG/main" r:embed="rId46"/>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432525240"/>
      </p:ext>
    </p:extLst>
  </p:cSld>
  <p:clrMap bg1="lt1" tx1="dk1" bg2="lt2" tx2="dk2" accent1="accent1" accent2="accent2" accent3="accent3" accent4="accent4" accent5="accent5" accent6="accent6" hlink="hlink" folHlink="folHlink"/>
  <p:sldLayoutIdLst>
    <p:sldLayoutId id="2147484483" r:id="rId1"/>
    <p:sldLayoutId id="2147484484" r:id="rId2"/>
    <p:sldLayoutId id="2147484485" r:id="rId3"/>
    <p:sldLayoutId id="2147484486" r:id="rId4"/>
    <p:sldLayoutId id="2147484487" r:id="rId5"/>
    <p:sldLayoutId id="2147484488" r:id="rId6"/>
    <p:sldLayoutId id="2147484489" r:id="rId7"/>
    <p:sldLayoutId id="2147484490" r:id="rId8"/>
    <p:sldLayoutId id="2147484491" r:id="rId9"/>
    <p:sldLayoutId id="2147484492" r:id="rId10"/>
    <p:sldLayoutId id="2147484493" r:id="rId11"/>
    <p:sldLayoutId id="2147484494" r:id="rId12"/>
    <p:sldLayoutId id="2147484495" r:id="rId13"/>
    <p:sldLayoutId id="2147484496" r:id="rId14"/>
    <p:sldLayoutId id="2147484497" r:id="rId15"/>
    <p:sldLayoutId id="2147484498" r:id="rId16"/>
    <p:sldLayoutId id="2147484499" r:id="rId17"/>
    <p:sldLayoutId id="2147484500" r:id="rId18"/>
    <p:sldLayoutId id="2147484501" r:id="rId19"/>
    <p:sldLayoutId id="2147484502" r:id="rId20"/>
    <p:sldLayoutId id="2147484503" r:id="rId21"/>
    <p:sldLayoutId id="2147484504" r:id="rId22"/>
    <p:sldLayoutId id="2147484505" r:id="rId23"/>
    <p:sldLayoutId id="2147484506" r:id="rId24"/>
    <p:sldLayoutId id="2147484507" r:id="rId25"/>
    <p:sldLayoutId id="2147484508" r:id="rId26"/>
    <p:sldLayoutId id="2147484509" r:id="rId27"/>
    <p:sldLayoutId id="2147484510" r:id="rId28"/>
    <p:sldLayoutId id="2147484511" r:id="rId29"/>
    <p:sldLayoutId id="2147484512" r:id="rId30"/>
    <p:sldLayoutId id="2147484513" r:id="rId31"/>
    <p:sldLayoutId id="2147484514" r:id="rId32"/>
    <p:sldLayoutId id="2147484515" r:id="rId33"/>
    <p:sldLayoutId id="2147484516" r:id="rId34"/>
    <p:sldLayoutId id="2147484517" r:id="rId35"/>
    <p:sldLayoutId id="2147484518" r:id="rId36"/>
    <p:sldLayoutId id="2147484519" r:id="rId37"/>
    <p:sldLayoutId id="2147484520" r:id="rId38"/>
    <p:sldLayoutId id="2147484521" r:id="rId39"/>
    <p:sldLayoutId id="2147484522" r:id="rId40"/>
    <p:sldLayoutId id="2147484523" r:id="rId41"/>
    <p:sldLayoutId id="2147484524" r:id="rId42"/>
    <p:sldLayoutId id="2147484525" r:id="rId43"/>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3" Type="http://schemas.openxmlformats.org/officeDocument/2006/relationships/hyperlink" Target="https://support.microsoft.com/nb-no/powerpoint" TargetMode="External"/><Relationship Id="rId2" Type="http://schemas.openxmlformats.org/officeDocument/2006/relationships/hyperlink" Target="https://www.vestfoldfylke.no/presentasjonsmal-hovedlogo" TargetMode="External"/><Relationship Id="rId1" Type="http://schemas.openxmlformats.org/officeDocument/2006/relationships/slideLayout" Target="../slideLayouts/slideLayout9.xml"/><Relationship Id="rId5" Type="http://schemas.openxmlformats.org/officeDocument/2006/relationships/image" Target="../media/image35.png"/><Relationship Id="rId4" Type="http://schemas.openxmlformats.org/officeDocument/2006/relationships/image" Target="../media/image34.png"/></Relationships>
</file>

<file path=ppt/slides/_rels/slide5.xml.rels><?xml version="1.0" encoding="UTF-8" standalone="yes"?>
<Relationships xmlns="http://schemas.openxmlformats.org/package/2006/relationships"><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36.png"/><Relationship Id="rId1" Type="http://schemas.openxmlformats.org/officeDocument/2006/relationships/slideLayout" Target="../slideLayouts/slideLayout9.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hyperlink" Target="https://www.vestfoldfylke.no/klarspraak" TargetMode="External"/><Relationship Id="rId1" Type="http://schemas.openxmlformats.org/officeDocument/2006/relationships/slideLayout" Target="../slideLayouts/slideLayout9.xml"/><Relationship Id="rId4" Type="http://schemas.openxmlformats.org/officeDocument/2006/relationships/image" Target="../media/image43.png"/></Relationships>
</file>

<file path=ppt/slides/_rels/slide7.xml.rels><?xml version="1.0" encoding="UTF-8" standalone="yes"?>
<Relationships xmlns="http://schemas.openxmlformats.org/package/2006/relationships"><Relationship Id="rId2" Type="http://schemas.openxmlformats.org/officeDocument/2006/relationships/hyperlink" Target="https://www.vestfoldfylke.no/bilder-film-fotostil"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727C2D3A-C2DB-00E2-D331-66F5CBBCD450}"/>
              </a:ext>
            </a:extLst>
          </p:cNvPr>
          <p:cNvSpPr>
            <a:spLocks noGrp="1"/>
          </p:cNvSpPr>
          <p:nvPr>
            <p:ph type="title"/>
          </p:nvPr>
        </p:nvSpPr>
        <p:spPr/>
        <p:txBody>
          <a:bodyPr/>
          <a:lstStyle/>
          <a:p>
            <a:endParaRPr lang="nb-NO"/>
          </a:p>
        </p:txBody>
      </p:sp>
      <p:sp>
        <p:nvSpPr>
          <p:cNvPr id="7" name="Plassholder for tekst 6">
            <a:extLst>
              <a:ext uri="{FF2B5EF4-FFF2-40B4-BE49-F238E27FC236}">
                <a16:creationId xmlns:a16="http://schemas.microsoft.com/office/drawing/2014/main" id="{CDE7456C-51B6-CBF0-8F51-301299C54B39}"/>
              </a:ext>
            </a:extLst>
          </p:cNvPr>
          <p:cNvSpPr>
            <a:spLocks noGrp="1"/>
          </p:cNvSpPr>
          <p:nvPr>
            <p:ph type="body" sz="quarter" idx="23"/>
          </p:nvPr>
        </p:nvSpPr>
        <p:spPr/>
        <p:txBody>
          <a:bodyPr/>
          <a:lstStyle/>
          <a:p>
            <a:endParaRPr lang="nb-NO"/>
          </a:p>
        </p:txBody>
      </p:sp>
      <p:sp>
        <p:nvSpPr>
          <p:cNvPr id="6" name="Plassholder for tekst 5">
            <a:extLst>
              <a:ext uri="{FF2B5EF4-FFF2-40B4-BE49-F238E27FC236}">
                <a16:creationId xmlns:a16="http://schemas.microsoft.com/office/drawing/2014/main" id="{54F5A527-7AC4-6D36-D1CB-2946C2052B21}"/>
              </a:ext>
            </a:extLst>
          </p:cNvPr>
          <p:cNvSpPr>
            <a:spLocks noGrp="1"/>
          </p:cNvSpPr>
          <p:nvPr>
            <p:ph type="body" sz="quarter" idx="22"/>
          </p:nvPr>
        </p:nvSpPr>
        <p:spPr/>
        <p:txBody>
          <a:bodyPr/>
          <a:lstStyle/>
          <a:p>
            <a:endParaRPr lang="nb-NO"/>
          </a:p>
        </p:txBody>
      </p:sp>
    </p:spTree>
    <p:extLst>
      <p:ext uri="{BB962C8B-B14F-4D97-AF65-F5344CB8AC3E}">
        <p14:creationId xmlns:p14="http://schemas.microsoft.com/office/powerpoint/2010/main" val="208406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tel 13">
            <a:extLst>
              <a:ext uri="{FF2B5EF4-FFF2-40B4-BE49-F238E27FC236}">
                <a16:creationId xmlns:a16="http://schemas.microsoft.com/office/drawing/2014/main" id="{63997783-123F-BD1A-7764-845E39AFD34B}"/>
              </a:ext>
            </a:extLst>
          </p:cNvPr>
          <p:cNvSpPr>
            <a:spLocks noGrp="1"/>
          </p:cNvSpPr>
          <p:nvPr>
            <p:ph type="title"/>
          </p:nvPr>
        </p:nvSpPr>
        <p:spPr>
          <a:xfrm>
            <a:off x="856800" y="885600"/>
            <a:ext cx="10479600" cy="523220"/>
          </a:xfrm>
        </p:spPr>
        <p:txBody>
          <a:bodyPr/>
          <a:lstStyle/>
          <a:p>
            <a:endParaRPr lang="nb-NO"/>
          </a:p>
        </p:txBody>
      </p:sp>
      <p:sp>
        <p:nvSpPr>
          <p:cNvPr id="15" name="Plassholder for innhold 14">
            <a:extLst>
              <a:ext uri="{FF2B5EF4-FFF2-40B4-BE49-F238E27FC236}">
                <a16:creationId xmlns:a16="http://schemas.microsoft.com/office/drawing/2014/main" id="{B05C120B-8872-7B40-4DD9-A58F3EEF1D66}"/>
              </a:ext>
            </a:extLst>
          </p:cNvPr>
          <p:cNvSpPr>
            <a:spLocks noGrp="1"/>
          </p:cNvSpPr>
          <p:nvPr>
            <p:ph idx="1"/>
          </p:nvPr>
        </p:nvSpPr>
        <p:spPr/>
        <p:txBody>
          <a:bodyPr/>
          <a:lstStyle/>
          <a:p>
            <a:endParaRPr lang="nb-NO"/>
          </a:p>
        </p:txBody>
      </p:sp>
      <p:sp>
        <p:nvSpPr>
          <p:cNvPr id="16" name="Plassholder for innhold 15">
            <a:extLst>
              <a:ext uri="{FF2B5EF4-FFF2-40B4-BE49-F238E27FC236}">
                <a16:creationId xmlns:a16="http://schemas.microsoft.com/office/drawing/2014/main" id="{57F6CA4A-91D1-0E41-9A5F-C27B6C5C4A7B}"/>
              </a:ext>
            </a:extLst>
          </p:cNvPr>
          <p:cNvSpPr>
            <a:spLocks noGrp="1"/>
          </p:cNvSpPr>
          <p:nvPr>
            <p:ph idx="14"/>
          </p:nvPr>
        </p:nvSpPr>
        <p:spPr/>
        <p:txBody>
          <a:bodyPr/>
          <a:lstStyle/>
          <a:p>
            <a:endParaRPr lang="nb-NO"/>
          </a:p>
        </p:txBody>
      </p:sp>
    </p:spTree>
    <p:extLst>
      <p:ext uri="{BB962C8B-B14F-4D97-AF65-F5344CB8AC3E}">
        <p14:creationId xmlns:p14="http://schemas.microsoft.com/office/powerpoint/2010/main" val="90553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E77E3A0-E9B6-5B14-AAD4-49171D82941F}"/>
              </a:ext>
            </a:extLst>
          </p:cNvPr>
          <p:cNvSpPr>
            <a:spLocks noGrp="1"/>
          </p:cNvSpPr>
          <p:nvPr>
            <p:ph type="title"/>
          </p:nvPr>
        </p:nvSpPr>
        <p:spPr/>
        <p:txBody>
          <a:bodyPr/>
          <a:lstStyle/>
          <a:p>
            <a:endParaRPr lang="nb-NO" dirty="0"/>
          </a:p>
        </p:txBody>
      </p:sp>
      <p:sp>
        <p:nvSpPr>
          <p:cNvPr id="3" name="Plassholder for tekst 2">
            <a:extLst>
              <a:ext uri="{FF2B5EF4-FFF2-40B4-BE49-F238E27FC236}">
                <a16:creationId xmlns:a16="http://schemas.microsoft.com/office/drawing/2014/main" id="{B7752DD4-D9EC-6364-814C-DC9D486B03AD}"/>
              </a:ext>
            </a:extLst>
          </p:cNvPr>
          <p:cNvSpPr>
            <a:spLocks noGrp="1"/>
          </p:cNvSpPr>
          <p:nvPr>
            <p:ph type="body" sz="quarter" idx="16"/>
          </p:nvPr>
        </p:nvSpPr>
        <p:spPr/>
        <p:txBody>
          <a:bodyPr/>
          <a:lstStyle/>
          <a:p>
            <a:endParaRPr lang="nb-NO"/>
          </a:p>
        </p:txBody>
      </p:sp>
    </p:spTree>
    <p:extLst>
      <p:ext uri="{BB962C8B-B14F-4D97-AF65-F5344CB8AC3E}">
        <p14:creationId xmlns:p14="http://schemas.microsoft.com/office/powerpoint/2010/main" val="57805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CEE9360-E572-65C5-38D0-93F4BF5CE68E}"/>
              </a:ext>
            </a:extLst>
          </p:cNvPr>
          <p:cNvSpPr>
            <a:spLocks noGrp="1"/>
          </p:cNvSpPr>
          <p:nvPr>
            <p:ph type="title"/>
          </p:nvPr>
        </p:nvSpPr>
        <p:spPr>
          <a:xfrm>
            <a:off x="856800" y="885600"/>
            <a:ext cx="10479600" cy="523220"/>
          </a:xfrm>
        </p:spPr>
        <p:txBody>
          <a:bodyPr/>
          <a:lstStyle/>
          <a:p>
            <a:r>
              <a:rPr lang="nb-NO" dirty="0"/>
              <a:t>Introduksjon og oversikt</a:t>
            </a:r>
          </a:p>
        </p:txBody>
      </p:sp>
      <p:sp>
        <p:nvSpPr>
          <p:cNvPr id="4" name="Plassholder for innhold 3">
            <a:extLst>
              <a:ext uri="{FF2B5EF4-FFF2-40B4-BE49-F238E27FC236}">
                <a16:creationId xmlns:a16="http://schemas.microsoft.com/office/drawing/2014/main" id="{CBC2C43B-3A2D-804E-E9C4-58E8878F7F1D}"/>
              </a:ext>
            </a:extLst>
          </p:cNvPr>
          <p:cNvSpPr>
            <a:spLocks noGrp="1"/>
          </p:cNvSpPr>
          <p:nvPr>
            <p:ph idx="1"/>
          </p:nvPr>
        </p:nvSpPr>
        <p:spPr>
          <a:xfrm>
            <a:off x="855652" y="1755744"/>
            <a:ext cx="4960531" cy="4488645"/>
          </a:xfrm>
        </p:spPr>
        <p:txBody>
          <a:bodyPr/>
          <a:lstStyle/>
          <a:p>
            <a:pPr marL="0" marR="0" indent="0">
              <a:lnSpc>
                <a:spcPct val="107000"/>
              </a:lnSpc>
              <a:spcBef>
                <a:spcPts val="0"/>
              </a:spcBef>
              <a:spcAft>
                <a:spcPts val="800"/>
              </a:spcAft>
              <a:buNone/>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Før du lager en presentasjon, les gjennom denne brukerveiledningen og se gjerne gjennom </a:t>
            </a: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2"/>
              </a:rPr>
              <a:t>vår demomal med tips til god bruk.</a:t>
            </a:r>
            <a:endPar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Denne presentasjonsmalen inneholder et stort utvalg av lysbilder med oppsett tilpasset forskjellige formål. Alle oppsettene finnes i fire ulike fargetema. Bruk som hovedregel ett fargetema i en presentasjon. Lengre presentasjoner med flere kapitler kan ha variasjon.</a:t>
            </a:r>
          </a:p>
          <a:p>
            <a:pPr marL="0" marR="0" indent="0">
              <a:lnSpc>
                <a:spcPct val="107000"/>
              </a:lnSpc>
              <a:spcBef>
                <a:spcPts val="0"/>
              </a:spcBef>
              <a:spcAft>
                <a:spcPts val="800"/>
              </a:spcAft>
              <a:buNone/>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Velg ønsket lysbildeoppsett:</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På fanen Hjem, klikk på </a:t>
            </a:r>
            <a:r>
              <a:rPr lang="nb-NO" sz="14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Nytt lysbilde</a:t>
            </a: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og velg oppsett.</a:t>
            </a:r>
          </a:p>
          <a:p>
            <a:pPr lvl="1">
              <a:lnSpc>
                <a:spcPct val="107000"/>
              </a:lnSpc>
              <a:spcAft>
                <a:spcPts val="800"/>
              </a:spcAft>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Eller, velg et nytt oppsett for et eksisterende lysbilde under knappen for </a:t>
            </a:r>
            <a:r>
              <a:rPr lang="nb-NO" sz="14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Oppsett.</a:t>
            </a:r>
          </a:p>
          <a:p>
            <a:pPr marL="0" indent="0">
              <a:lnSpc>
                <a:spcPct val="107000"/>
              </a:lnSpc>
              <a:spcBef>
                <a:spcPts val="0"/>
              </a:spcBef>
              <a:spcAft>
                <a:spcPts val="800"/>
              </a:spcAft>
              <a:buNone/>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Fremgangsmetodene som er beskrevet i denne veiledningen tar utgangspunkt i skrivebordsversjonen av PowerPoint. I webversjonen kan knapper/faner ha noe ulike navn. Merk at fremgangsmetodene kan endre seg i nyere versjoner av PowerPoint. Les mer om bruk av PowerPoint på </a:t>
            </a:r>
            <a:r>
              <a:rPr lang="nb-NO" sz="1400" kern="100" dirty="0">
                <a:effectLst/>
                <a:latin typeface="Calibri" panose="020F0502020204030204" pitchFamily="34" charset="0"/>
                <a:ea typeface="Calibri" panose="020F0502020204030204" pitchFamily="34" charset="0"/>
                <a:cs typeface="Times New Roman" panose="02020603050405020304" pitchFamily="18" charset="0"/>
                <a:hlinkClick r:id="rId3"/>
              </a:rPr>
              <a:t>Microsofts nettsider</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a:t>
            </a:r>
            <a:endParaRPr lang="nb-NO"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b-NO" sz="1600" dirty="0"/>
          </a:p>
        </p:txBody>
      </p:sp>
      <p:pic>
        <p:nvPicPr>
          <p:cNvPr id="11" name="Plassholder for innhold 10" descr="Knappen “Nytt lysbilde” i PowerPoint ringet rundt med rød sirkel">
            <a:extLst>
              <a:ext uri="{FF2B5EF4-FFF2-40B4-BE49-F238E27FC236}">
                <a16:creationId xmlns:a16="http://schemas.microsoft.com/office/drawing/2014/main" id="{18D81B88-4BAD-008B-C715-4476A6B824E2}"/>
              </a:ext>
            </a:extLst>
          </p:cNvPr>
          <p:cNvPicPr>
            <a:picLocks noGrp="1" noChangeAspect="1"/>
          </p:cNvPicPr>
          <p:nvPr>
            <p:ph idx="14"/>
          </p:nvPr>
        </p:nvPicPr>
        <p:blipFill>
          <a:blip r:embed="rId4" cstate="screen">
            <a:extLst>
              <a:ext uri="{28A0092B-C50C-407E-A947-70E740481C1C}">
                <a14:useLocalDpi xmlns:a14="http://schemas.microsoft.com/office/drawing/2010/main"/>
              </a:ext>
            </a:extLst>
          </a:blip>
          <a:srcRect t="2346" b="2346"/>
          <a:stretch/>
        </p:blipFill>
        <p:spPr>
          <a:xfrm>
            <a:off x="6096000" y="1755746"/>
            <a:ext cx="3469331" cy="2178189"/>
          </a:xfrm>
        </p:spPr>
      </p:pic>
      <p:pic>
        <p:nvPicPr>
          <p:cNvPr id="13" name="Bilde 12" descr="Knappen “Oppsett” i PowerPoint ringet rundt med rød sirkel">
            <a:extLst>
              <a:ext uri="{FF2B5EF4-FFF2-40B4-BE49-F238E27FC236}">
                <a16:creationId xmlns:a16="http://schemas.microsoft.com/office/drawing/2014/main" id="{AB82E77A-28DD-56E7-AD98-4DDB14B1FD4F}"/>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549516" y="4398509"/>
            <a:ext cx="3469331" cy="1573891"/>
          </a:xfrm>
          <a:prstGeom prst="rect">
            <a:avLst/>
          </a:prstGeom>
        </p:spPr>
      </p:pic>
      <p:sp>
        <p:nvSpPr>
          <p:cNvPr id="10" name="Ellipse 9">
            <a:extLst>
              <a:ext uri="{FF2B5EF4-FFF2-40B4-BE49-F238E27FC236}">
                <a16:creationId xmlns:a16="http://schemas.microsoft.com/office/drawing/2014/main" id="{52E970E3-2E66-4CC5-BE01-587B1318B094}"/>
              </a:ext>
              <a:ext uri="{C183D7F6-B498-43B3-948B-1728B52AA6E4}">
                <adec:decorative xmlns:adec="http://schemas.microsoft.com/office/drawing/2017/decorative" val="1"/>
              </a:ext>
            </a:extLst>
          </p:cNvPr>
          <p:cNvSpPr/>
          <p:nvPr/>
        </p:nvSpPr>
        <p:spPr>
          <a:xfrm>
            <a:off x="6522720" y="1940560"/>
            <a:ext cx="731520" cy="914400"/>
          </a:xfrm>
          <a:prstGeom prst="ellipse">
            <a:avLst/>
          </a:prstGeom>
          <a:solidFill>
            <a:schemeClr val="bg1">
              <a:alpha val="5000"/>
            </a:scheme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de-DE">
              <a:solidFill>
                <a:srgbClr val="E71224"/>
              </a:solidFill>
            </a:endParaRPr>
          </a:p>
        </p:txBody>
      </p:sp>
      <p:sp>
        <p:nvSpPr>
          <p:cNvPr id="24" name="Ellipse 23">
            <a:extLst>
              <a:ext uri="{FF2B5EF4-FFF2-40B4-BE49-F238E27FC236}">
                <a16:creationId xmlns:a16="http://schemas.microsoft.com/office/drawing/2014/main" id="{3795D059-F5CE-F1E6-6127-724A5F236309}"/>
              </a:ext>
              <a:ext uri="{C183D7F6-B498-43B3-948B-1728B52AA6E4}">
                <adec:decorative xmlns:adec="http://schemas.microsoft.com/office/drawing/2017/decorative" val="1"/>
              </a:ext>
            </a:extLst>
          </p:cNvPr>
          <p:cNvSpPr/>
          <p:nvPr/>
        </p:nvSpPr>
        <p:spPr>
          <a:xfrm>
            <a:off x="9005429" y="4460240"/>
            <a:ext cx="731520" cy="609600"/>
          </a:xfrm>
          <a:prstGeom prst="ellipse">
            <a:avLst/>
          </a:prstGeom>
          <a:solidFill>
            <a:schemeClr val="bg1">
              <a:alpha val="5000"/>
            </a:scheme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de-DE">
              <a:solidFill>
                <a:srgbClr val="E71224"/>
              </a:solidFill>
            </a:endParaRPr>
          </a:p>
        </p:txBody>
      </p:sp>
    </p:spTree>
    <p:extLst>
      <p:ext uri="{BB962C8B-B14F-4D97-AF65-F5344CB8AC3E}">
        <p14:creationId xmlns:p14="http://schemas.microsoft.com/office/powerpoint/2010/main" val="245060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261EFCD5-EFD6-B354-7BB7-CBB1DC622AAF}"/>
              </a:ext>
            </a:extLst>
          </p:cNvPr>
          <p:cNvSpPr>
            <a:spLocks noGrp="1"/>
          </p:cNvSpPr>
          <p:nvPr>
            <p:ph type="title"/>
          </p:nvPr>
        </p:nvSpPr>
        <p:spPr>
          <a:xfrm>
            <a:off x="856800" y="885600"/>
            <a:ext cx="10479600" cy="523220"/>
          </a:xfrm>
        </p:spPr>
        <p:txBody>
          <a:bodyPr/>
          <a:lstStyle/>
          <a:p>
            <a:r>
              <a:rPr lang="nb-NO" dirty="0"/>
              <a:t>Lysbildeoppsett</a:t>
            </a:r>
          </a:p>
        </p:txBody>
      </p:sp>
      <p:sp>
        <p:nvSpPr>
          <p:cNvPr id="4" name="Plassholder for innhold 3">
            <a:extLst>
              <a:ext uri="{FF2B5EF4-FFF2-40B4-BE49-F238E27FC236}">
                <a16:creationId xmlns:a16="http://schemas.microsoft.com/office/drawing/2014/main" id="{54CAF55B-7657-DF01-2066-4E074B0FBF29}"/>
              </a:ext>
            </a:extLst>
          </p:cNvPr>
          <p:cNvSpPr>
            <a:spLocks noGrp="1"/>
          </p:cNvSpPr>
          <p:nvPr>
            <p:ph idx="1"/>
          </p:nvPr>
        </p:nvSpPr>
        <p:spPr>
          <a:xfrm>
            <a:off x="855654" y="1755745"/>
            <a:ext cx="3208346" cy="4488644"/>
          </a:xfrm>
        </p:spPr>
        <p:txBody>
          <a:bodyPr/>
          <a:lstStyle/>
          <a:p>
            <a:pPr marL="0" marR="0" indent="0">
              <a:lnSpc>
                <a:spcPct val="107000"/>
              </a:lnSpc>
              <a:spcBef>
                <a:spcPts val="0"/>
              </a:spcBef>
              <a:spcAft>
                <a:spcPts val="800"/>
              </a:spcAft>
              <a:buNone/>
            </a:pPr>
            <a:r>
              <a:rPr lang="nb-NO"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Blant lysbildeoppsett som finnes i denne malen er:</a:t>
            </a:r>
            <a:endParaRPr lang="nb-NO"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Forsider</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Agendaside</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Kapitteldelere</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Innholdssider for bilder/tekst</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Ikonsider</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Sitatsider</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Pausebilde</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spcAft>
                <a:spcPts val="800"/>
              </a:spcAft>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Avsluttende lysbilde</a:t>
            </a:r>
          </a:p>
          <a:p>
            <a:pPr marL="342900" indent="-342900">
              <a:lnSpc>
                <a:spcPct val="107000"/>
              </a:lnSpc>
              <a:spcAft>
                <a:spcPts val="800"/>
              </a:spcAft>
            </a:pPr>
            <a:r>
              <a:rPr lang="nb-NO"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Veiledning til hvordan du finner disse sidene, ser du på forrige lysbilde.</a:t>
            </a:r>
            <a:endParaRPr lang="nb-NO"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8" name="Content Placeholder 17" descr="Skjermdump av forside med tekst og dekor">
            <a:extLst>
              <a:ext uri="{FF2B5EF4-FFF2-40B4-BE49-F238E27FC236}">
                <a16:creationId xmlns:a16="http://schemas.microsoft.com/office/drawing/2014/main" id="{533E2A4C-D1D8-93EE-2A27-7ED0D97ABBD4}"/>
              </a:ext>
            </a:extLst>
          </p:cNvPr>
          <p:cNvPicPr>
            <a:picLocks noGrp="1" noChangeAspect="1"/>
          </p:cNvPicPr>
          <p:nvPr>
            <p:ph idx="14"/>
          </p:nvPr>
        </p:nvPicPr>
        <p:blipFill>
          <a:blip r:embed="rId2" cstate="screen">
            <a:extLst>
              <a:ext uri="{28A0092B-C50C-407E-A947-70E740481C1C}">
                <a14:useLocalDpi xmlns:a14="http://schemas.microsoft.com/office/drawing/2010/main"/>
              </a:ext>
            </a:extLst>
          </a:blip>
          <a:srcRect/>
          <a:stretch/>
        </p:blipFill>
        <p:spPr>
          <a:xfrm>
            <a:off x="4372615" y="400048"/>
            <a:ext cx="3209050" cy="1818333"/>
          </a:xfrm>
        </p:spPr>
      </p:pic>
      <p:pic>
        <p:nvPicPr>
          <p:cNvPr id="7" name="Bilde 6" descr="Skjermdump av agendaside">
            <a:extLst>
              <a:ext uri="{FF2B5EF4-FFF2-40B4-BE49-F238E27FC236}">
                <a16:creationId xmlns:a16="http://schemas.microsoft.com/office/drawing/2014/main" id="{7A4CEA00-F3EF-2A68-CD0E-4FF058C1D09E}"/>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4372615" y="2445234"/>
            <a:ext cx="3208347" cy="1823632"/>
          </a:xfrm>
          <a:prstGeom prst="rect">
            <a:avLst/>
          </a:prstGeom>
        </p:spPr>
      </p:pic>
      <p:pic>
        <p:nvPicPr>
          <p:cNvPr id="8" name="Bilde 7" descr="Skjermdump av kapitteldeler">
            <a:extLst>
              <a:ext uri="{FF2B5EF4-FFF2-40B4-BE49-F238E27FC236}">
                <a16:creationId xmlns:a16="http://schemas.microsoft.com/office/drawing/2014/main" id="{B558014C-8C71-FC89-D9A9-65940A3E3472}"/>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4372615" y="4505974"/>
            <a:ext cx="3208347" cy="1824020"/>
          </a:xfrm>
          <a:prstGeom prst="rect">
            <a:avLst/>
          </a:prstGeom>
        </p:spPr>
      </p:pic>
      <p:pic>
        <p:nvPicPr>
          <p:cNvPr id="9" name="Picture 8" descr="Skjermdump av innholdsside&#10;">
            <a:extLst>
              <a:ext uri="{FF2B5EF4-FFF2-40B4-BE49-F238E27FC236}">
                <a16:creationId xmlns:a16="http://schemas.microsoft.com/office/drawing/2014/main" id="{D9BB5F84-BE97-CE30-963D-1D71BDE6FD2B}"/>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908299" y="401787"/>
            <a:ext cx="3194369" cy="1814854"/>
          </a:xfrm>
          <a:prstGeom prst="rect">
            <a:avLst/>
          </a:prstGeom>
        </p:spPr>
      </p:pic>
      <p:pic>
        <p:nvPicPr>
          <p:cNvPr id="10" name="Bilde 9" descr="Skjermdump av ikonside">
            <a:extLst>
              <a:ext uri="{FF2B5EF4-FFF2-40B4-BE49-F238E27FC236}">
                <a16:creationId xmlns:a16="http://schemas.microsoft.com/office/drawing/2014/main" id="{6FD19335-89F5-92B8-3D01-3233E90A60A6}"/>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a:xfrm>
            <a:off x="7908298" y="2442317"/>
            <a:ext cx="3194370" cy="1815687"/>
          </a:xfrm>
          <a:prstGeom prst="rect">
            <a:avLst/>
          </a:prstGeom>
        </p:spPr>
      </p:pic>
      <p:pic>
        <p:nvPicPr>
          <p:cNvPr id="11" name="Bilde 10" descr="Skjermdump av sitatside">
            <a:extLst>
              <a:ext uri="{FF2B5EF4-FFF2-40B4-BE49-F238E27FC236}">
                <a16:creationId xmlns:a16="http://schemas.microsoft.com/office/drawing/2014/main" id="{3FBE5BAA-A41F-19B9-0CEE-90764E00E67C}"/>
              </a:ext>
            </a:extLst>
          </p:cNvPr>
          <p:cNvPicPr>
            <a:picLocks noChangeAspect="1"/>
          </p:cNvPicPr>
          <p:nvPr/>
        </p:nvPicPr>
        <p:blipFill>
          <a:blip r:embed="rId7" cstate="screen">
            <a:extLst>
              <a:ext uri="{28A0092B-C50C-407E-A947-70E740481C1C}">
                <a14:useLocalDpi xmlns:a14="http://schemas.microsoft.com/office/drawing/2010/main"/>
              </a:ext>
            </a:extLst>
          </a:blip>
          <a:srcRect/>
          <a:stretch/>
        </p:blipFill>
        <p:spPr>
          <a:xfrm>
            <a:off x="7895283" y="4481942"/>
            <a:ext cx="3206422" cy="1821316"/>
          </a:xfrm>
          <a:prstGeom prst="rect">
            <a:avLst/>
          </a:prstGeom>
        </p:spPr>
      </p:pic>
    </p:spTree>
    <p:extLst>
      <p:ext uri="{BB962C8B-B14F-4D97-AF65-F5344CB8AC3E}">
        <p14:creationId xmlns:p14="http://schemas.microsoft.com/office/powerpoint/2010/main" val="3280543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FA36B214-C103-C33D-34B8-20EDA1E2BB82}"/>
              </a:ext>
            </a:extLst>
          </p:cNvPr>
          <p:cNvSpPr>
            <a:spLocks noGrp="1"/>
          </p:cNvSpPr>
          <p:nvPr>
            <p:ph type="title"/>
          </p:nvPr>
        </p:nvSpPr>
        <p:spPr>
          <a:xfrm>
            <a:off x="856800" y="885600"/>
            <a:ext cx="10479600" cy="523220"/>
          </a:xfrm>
        </p:spPr>
        <p:txBody>
          <a:bodyPr/>
          <a:lstStyle/>
          <a:p>
            <a:r>
              <a:rPr lang="nb-NO" dirty="0"/>
              <a:t>Tekst og innhold</a:t>
            </a:r>
          </a:p>
        </p:txBody>
      </p:sp>
      <p:sp>
        <p:nvSpPr>
          <p:cNvPr id="4" name="Plassholder for innhold 3">
            <a:extLst>
              <a:ext uri="{FF2B5EF4-FFF2-40B4-BE49-F238E27FC236}">
                <a16:creationId xmlns:a16="http://schemas.microsoft.com/office/drawing/2014/main" id="{081C99B9-C438-7659-BCBB-B27566115188}"/>
              </a:ext>
            </a:extLst>
          </p:cNvPr>
          <p:cNvSpPr>
            <a:spLocks noGrp="1"/>
          </p:cNvSpPr>
          <p:nvPr>
            <p:ph idx="1"/>
          </p:nvPr>
        </p:nvSpPr>
        <p:spPr>
          <a:xfrm>
            <a:off x="855652" y="1755745"/>
            <a:ext cx="4966923" cy="4488644"/>
          </a:xfrm>
        </p:spPr>
        <p:txBody>
          <a:bodyPr/>
          <a:lstStyle/>
          <a:p>
            <a:pPr marL="0" marR="0" indent="0">
              <a:lnSpc>
                <a:spcPct val="107000"/>
              </a:lnSpc>
              <a:spcBef>
                <a:spcPts val="0"/>
              </a:spcBef>
              <a:spcAft>
                <a:spcPts val="800"/>
              </a:spcAft>
              <a:buNone/>
            </a:pP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Skriv inn tekst direkte i presentasjonen</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Det beste er å skrive innhold/tekst direkte inn i presentasjonen.</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Hvis du må kopiere inn tekst og innhold fra andre kilder, er det viktig å gjøre det på riktig måte.</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Formatering bør fjernes før man limer inn tekst. Høyreklikk  &gt; Alternativer for innliming &gt; </a:t>
            </a:r>
            <a:r>
              <a:rPr lang="nb-NO" sz="1400" b="1" kern="100" dirty="0">
                <a:latin typeface="Calibri" panose="020F0502020204030204" pitchFamily="34" charset="0"/>
                <a:ea typeface="Calibri" panose="020F0502020204030204" pitchFamily="34" charset="0"/>
                <a:cs typeface="Times New Roman" panose="02020603050405020304" pitchFamily="18" charset="0"/>
              </a:rPr>
              <a:t>Lim inn</a:t>
            </a:r>
            <a:r>
              <a:rPr lang="nb-NO" sz="1400" b="1" kern="100" dirty="0">
                <a:effectLst/>
                <a:latin typeface="Calibri" panose="020F0502020204030204" pitchFamily="34" charset="0"/>
                <a:ea typeface="Calibri" panose="020F0502020204030204" pitchFamily="34" charset="0"/>
                <a:cs typeface="Times New Roman" panose="02020603050405020304" pitchFamily="18" charset="0"/>
              </a:rPr>
              <a:t> bare teksten </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(T).</a:t>
            </a:r>
          </a:p>
          <a:p>
            <a:pPr marL="0" indent="0">
              <a:lnSpc>
                <a:spcPct val="107000"/>
              </a:lnSpc>
              <a:spcAft>
                <a:spcPts val="800"/>
              </a:spcAft>
              <a:buNone/>
            </a:pP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Tekst</a:t>
            </a:r>
            <a:endParaRPr lang="nb-NO" sz="1600" b="1" kern="1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Bruk de forhåndsdefinerte tekstfeltene, ikke endre font/farge.</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Husk å bruke </a:t>
            </a:r>
            <a:r>
              <a:rPr lang="nb-NO" sz="1400" kern="100" dirty="0">
                <a:effectLst/>
                <a:latin typeface="Calibri" panose="020F0502020204030204" pitchFamily="34" charset="0"/>
                <a:ea typeface="Calibri" panose="020F0502020204030204" pitchFamily="34" charset="0"/>
                <a:cs typeface="Times New Roman" panose="02020603050405020304" pitchFamily="18" charset="0"/>
                <a:hlinkClick r:id="rId2"/>
              </a:rPr>
              <a:t>klart språk</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 Hold deg kort og konsis. Skriv stikkord fremfor setninger. Bruk heller flere lysbilder enn for mye innhold på en side.</a:t>
            </a:r>
          </a:p>
          <a:p>
            <a:pPr lvl="1">
              <a:lnSpc>
                <a:spcPct val="107000"/>
              </a:lnSpc>
              <a:spcAft>
                <a:spcPts val="800"/>
              </a:spcAft>
            </a:pPr>
            <a:r>
              <a:rPr lang="nb-NO" sz="1400" kern="100" dirty="0">
                <a:latin typeface="Calibri" panose="020F0502020204030204" pitchFamily="34" charset="0"/>
                <a:ea typeface="Calibri" panose="020F0502020204030204" pitchFamily="34" charset="0"/>
                <a:cs typeface="Times New Roman" panose="02020603050405020304" pitchFamily="18" charset="0"/>
              </a:rPr>
              <a:t>P</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unktlister </a:t>
            </a:r>
            <a:r>
              <a:rPr lang="nb-NO" sz="1400" kern="100" dirty="0">
                <a:latin typeface="Calibri" panose="020F0502020204030204" pitchFamily="34" charset="0"/>
                <a:ea typeface="Calibri" panose="020F0502020204030204" pitchFamily="34" charset="0"/>
                <a:cs typeface="Times New Roman" panose="02020603050405020304" pitchFamily="18" charset="0"/>
              </a:rPr>
              <a:t>og </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nummererte lister finner du under fanen Hjem.</a:t>
            </a:r>
          </a:p>
        </p:txBody>
      </p:sp>
      <p:pic>
        <p:nvPicPr>
          <p:cNvPr id="7" name="Picture 6" descr="Skjermdump av knappene for punktlister og nummererte lister. ">
            <a:extLst>
              <a:ext uri="{FF2B5EF4-FFF2-40B4-BE49-F238E27FC236}">
                <a16:creationId xmlns:a16="http://schemas.microsoft.com/office/drawing/2014/main" id="{FF3C9D17-F6CB-0BA3-4EFB-79D6965E62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7117" y="5854403"/>
            <a:ext cx="780404" cy="315878"/>
          </a:xfrm>
          <a:prstGeom prst="rect">
            <a:avLst/>
          </a:prstGeom>
        </p:spPr>
      </p:pic>
      <p:sp>
        <p:nvSpPr>
          <p:cNvPr id="5" name="Plassholder for innhold 4">
            <a:extLst>
              <a:ext uri="{FF2B5EF4-FFF2-40B4-BE49-F238E27FC236}">
                <a16:creationId xmlns:a16="http://schemas.microsoft.com/office/drawing/2014/main" id="{BCB9920F-8556-99FA-713D-BBEA5B65A8B2}"/>
              </a:ext>
            </a:extLst>
          </p:cNvPr>
          <p:cNvSpPr>
            <a:spLocks noGrp="1"/>
          </p:cNvSpPr>
          <p:nvPr>
            <p:ph idx="14"/>
          </p:nvPr>
        </p:nvSpPr>
        <p:spPr/>
        <p:txBody>
          <a:bodyPr/>
          <a:lstStyle/>
          <a:p>
            <a:pPr marL="0" indent="0">
              <a:lnSpc>
                <a:spcPct val="107000"/>
              </a:lnSpc>
              <a:spcAft>
                <a:spcPts val="800"/>
              </a:spcAft>
              <a:buNone/>
            </a:pP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Gjenbruk av lysbilder fra samme mal</a:t>
            </a:r>
          </a:p>
          <a:p>
            <a:pPr marL="0" indent="0">
              <a:lnSpc>
                <a:spcPct val="107000"/>
              </a:lnSpc>
              <a:spcBef>
                <a:spcPts val="0"/>
              </a:spcBef>
              <a:spcAft>
                <a:spcPts val="800"/>
              </a:spcAft>
              <a:buNone/>
            </a:pPr>
            <a:r>
              <a:rPr lang="nb-NO" sz="1600" kern="100" dirty="0">
                <a:effectLst/>
                <a:latin typeface="Calibri" panose="020F0502020204030204" pitchFamily="34" charset="0"/>
                <a:ea typeface="Calibri" panose="020F0502020204030204" pitchFamily="34" charset="0"/>
                <a:cs typeface="Times New Roman" panose="02020603050405020304" pitchFamily="18" charset="0"/>
              </a:rPr>
              <a:t>Du kan gjenbruke lysbilder fra tidligere presentasjoner som er basert på samme mal. </a:t>
            </a:r>
            <a:r>
              <a:rPr lang="nb-NO" sz="1600" kern="100" dirty="0">
                <a:latin typeface="Calibri" panose="020F0502020204030204" pitchFamily="34" charset="0"/>
                <a:ea typeface="Calibri" panose="020F0502020204030204" pitchFamily="34" charset="0"/>
                <a:cs typeface="Times New Roman" panose="02020603050405020304" pitchFamily="18" charset="0"/>
              </a:rPr>
              <a:t>Velg </a:t>
            </a: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Nytt lysbilde</a:t>
            </a:r>
            <a:r>
              <a:rPr lang="nb-NO" sz="1600" kern="100" dirty="0">
                <a:effectLst/>
                <a:latin typeface="Calibri" panose="020F0502020204030204" pitchFamily="34" charset="0"/>
                <a:ea typeface="Calibri" panose="020F0502020204030204" pitchFamily="34" charset="0"/>
                <a:cs typeface="Times New Roman" panose="02020603050405020304" pitchFamily="18" charset="0"/>
              </a:rPr>
              <a:t> &gt; </a:t>
            </a: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Bruk lysbilder på nytt</a:t>
            </a:r>
            <a:r>
              <a:rPr lang="nb-NO" sz="1600" b="1" kern="100" dirty="0">
                <a:latin typeface="Calibri" panose="020F0502020204030204" pitchFamily="34" charset="0"/>
                <a:ea typeface="Calibri" panose="020F0502020204030204" pitchFamily="34" charset="0"/>
                <a:cs typeface="Times New Roman" panose="02020603050405020304" pitchFamily="18" charset="0"/>
              </a:rPr>
              <a:t> </a:t>
            </a:r>
            <a:r>
              <a:rPr lang="nb-NO" sz="1600" kern="100" dirty="0">
                <a:latin typeface="Calibri" panose="020F0502020204030204" pitchFamily="34" charset="0"/>
                <a:ea typeface="Calibri" panose="020F0502020204030204" pitchFamily="34" charset="0"/>
                <a:cs typeface="Times New Roman" panose="02020603050405020304" pitchFamily="18" charset="0"/>
              </a:rPr>
              <a:t>(fungerer kun i skrivebordsversjonen).</a:t>
            </a:r>
            <a:endParaRPr lang="nb-NO" sz="1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I vinduet som åpnes på høyre side kan du lete opp den aktuelle presentasjonen du skal hente lysbilder fra. Ved å klikke på sidene du vil gjenbruke legger de seg inn i presentasjonen din. </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NB! Bruk </a:t>
            </a:r>
            <a:r>
              <a:rPr lang="nb-NO" sz="1400" b="1" kern="100" dirty="0">
                <a:effectLst/>
                <a:latin typeface="Calibri" panose="020F0502020204030204" pitchFamily="34" charset="0"/>
                <a:ea typeface="Calibri" panose="020F0502020204030204" pitchFamily="34" charset="0"/>
                <a:cs typeface="Times New Roman" panose="02020603050405020304" pitchFamily="18" charset="0"/>
              </a:rPr>
              <a:t>ikke</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 denne metoden om du ønsker å gjenbruke innhold fra presentasjoner laget i en annen mal! Da bør du heller klippe og lime inn tekst uten </a:t>
            </a:r>
            <a:r>
              <a:rPr lang="nb-NO" sz="1400" kern="100" dirty="0">
                <a:latin typeface="Calibri" panose="020F0502020204030204" pitchFamily="34" charset="0"/>
                <a:ea typeface="Calibri" panose="020F0502020204030204" pitchFamily="34" charset="0"/>
                <a:cs typeface="Times New Roman" panose="02020603050405020304" pitchFamily="18" charset="0"/>
              </a:rPr>
              <a:t>formatering.</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Bilde 8" descr="Knappen “Bruk lysbilder på nytt” ringet rundt med rød sirkel">
            <a:extLst>
              <a:ext uri="{FF2B5EF4-FFF2-40B4-BE49-F238E27FC236}">
                <a16:creationId xmlns:a16="http://schemas.microsoft.com/office/drawing/2014/main" id="{2D2F8437-C3EF-8297-A445-B886C33205A9}"/>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476997" y="5010898"/>
            <a:ext cx="4859348" cy="1159383"/>
          </a:xfrm>
          <a:prstGeom prst="rect">
            <a:avLst/>
          </a:prstGeom>
        </p:spPr>
      </p:pic>
      <p:sp>
        <p:nvSpPr>
          <p:cNvPr id="10" name="Ellipse 9">
            <a:extLst>
              <a:ext uri="{FF2B5EF4-FFF2-40B4-BE49-F238E27FC236}">
                <a16:creationId xmlns:a16="http://schemas.microsoft.com/office/drawing/2014/main" id="{0A0E0E0F-192B-720B-E444-9291C58F7C8C}"/>
              </a:ext>
              <a:ext uri="{C183D7F6-B498-43B3-948B-1728B52AA6E4}">
                <adec:decorative xmlns:adec="http://schemas.microsoft.com/office/drawing/2017/decorative" val="1"/>
              </a:ext>
            </a:extLst>
          </p:cNvPr>
          <p:cNvSpPr/>
          <p:nvPr/>
        </p:nvSpPr>
        <p:spPr>
          <a:xfrm>
            <a:off x="6476997" y="5898292"/>
            <a:ext cx="1143003" cy="344022"/>
          </a:xfrm>
          <a:prstGeom prst="ellipse">
            <a:avLst/>
          </a:prstGeom>
          <a:solidFill>
            <a:schemeClr val="bg1">
              <a:alpha val="5000"/>
            </a:scheme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de-DE">
              <a:solidFill>
                <a:srgbClr val="E71224"/>
              </a:solidFill>
            </a:endParaRPr>
          </a:p>
        </p:txBody>
      </p:sp>
    </p:spTree>
    <p:extLst>
      <p:ext uri="{BB962C8B-B14F-4D97-AF65-F5344CB8AC3E}">
        <p14:creationId xmlns:p14="http://schemas.microsoft.com/office/powerpoint/2010/main" val="4292937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80F6164A-683B-3522-A5DE-B5C0EF762079}"/>
              </a:ext>
            </a:extLst>
          </p:cNvPr>
          <p:cNvSpPr>
            <a:spLocks noGrp="1"/>
          </p:cNvSpPr>
          <p:nvPr>
            <p:ph type="title"/>
          </p:nvPr>
        </p:nvSpPr>
        <p:spPr>
          <a:xfrm>
            <a:off x="856800" y="885600"/>
            <a:ext cx="10479600" cy="523220"/>
          </a:xfrm>
        </p:spPr>
        <p:txBody>
          <a:bodyPr/>
          <a:lstStyle/>
          <a:p>
            <a:r>
              <a:rPr lang="nb-NO" dirty="0"/>
              <a:t>Bilder</a:t>
            </a:r>
          </a:p>
        </p:txBody>
      </p:sp>
      <p:sp>
        <p:nvSpPr>
          <p:cNvPr id="4" name="Plassholder for innhold 3">
            <a:extLst>
              <a:ext uri="{FF2B5EF4-FFF2-40B4-BE49-F238E27FC236}">
                <a16:creationId xmlns:a16="http://schemas.microsoft.com/office/drawing/2014/main" id="{7277396B-06FD-03A9-E9A8-9AB2AB5F9ECB}"/>
              </a:ext>
            </a:extLst>
          </p:cNvPr>
          <p:cNvSpPr>
            <a:spLocks noGrp="1"/>
          </p:cNvSpPr>
          <p:nvPr>
            <p:ph idx="1"/>
          </p:nvPr>
        </p:nvSpPr>
        <p:spPr/>
        <p:txBody>
          <a:bodyPr/>
          <a:lstStyle/>
          <a:p>
            <a:r>
              <a:rPr lang="nb-NO" sz="1600" dirty="0"/>
              <a:t>På lysbilder med felt for bilde kan du sette inn ønsket bilde ved å gjøre ett av følgende punkter:</a:t>
            </a:r>
          </a:p>
          <a:p>
            <a:pPr lvl="1"/>
            <a:r>
              <a:rPr lang="nb-NO" sz="1400" dirty="0"/>
              <a:t>Trykk på ikonet i bildefeltet &gt; Velg ønsket bilde.</a:t>
            </a:r>
          </a:p>
          <a:p>
            <a:pPr lvl="1"/>
            <a:r>
              <a:rPr lang="nb-NO" sz="1400" dirty="0"/>
              <a:t>Marker bildefeltet &gt; trykk på </a:t>
            </a:r>
            <a:r>
              <a:rPr lang="nb-NO" sz="1400" b="1" dirty="0"/>
              <a:t>Bilder</a:t>
            </a:r>
            <a:r>
              <a:rPr lang="nb-NO" sz="1400" dirty="0"/>
              <a:t> under fanen Sett inn.</a:t>
            </a:r>
          </a:p>
          <a:p>
            <a:pPr lvl="1"/>
            <a:r>
              <a:rPr lang="nb-NO" sz="1400" dirty="0"/>
              <a:t>Marker bildefeltet &gt; dra inn ønsket bilde fra filutforskeren.</a:t>
            </a:r>
          </a:p>
          <a:p>
            <a:pPr lvl="1"/>
            <a:r>
              <a:rPr lang="nb-NO" sz="1400" dirty="0"/>
              <a:t>Marker bildefeltet &gt; lim inn ønsket bilde (Ctrl + V).</a:t>
            </a:r>
          </a:p>
          <a:p>
            <a:r>
              <a:rPr lang="nb-NO" sz="1400" dirty="0"/>
              <a:t>Når du erstatter et bilde må du markere bildefeltet og slette bildet som er der fra før, før du setter inn nytt bilde. Når man erstatter bilde, legger det seg automatisk øverst av alle lagene. På lysbildene med fullskjermbilde, vil de andre elementene dermed legge seg bakerst og forsvinne. Gjør i så fall følgende:</a:t>
            </a:r>
          </a:p>
          <a:p>
            <a:pPr lvl="1"/>
            <a:r>
              <a:rPr lang="nb-NO" sz="1400" dirty="0"/>
              <a:t>Høyreklikk på bildet &gt; </a:t>
            </a:r>
            <a:r>
              <a:rPr lang="nb-NO" sz="1400" b="1" dirty="0"/>
              <a:t>Plasser lengst bak</a:t>
            </a:r>
            <a:r>
              <a:rPr lang="nb-NO" sz="1400" dirty="0"/>
              <a:t>. Eller trykk på </a:t>
            </a:r>
            <a:r>
              <a:rPr lang="nb-NO" sz="1400" b="1" dirty="0"/>
              <a:t>Tilbakestill </a:t>
            </a:r>
            <a:r>
              <a:rPr lang="nb-NO" sz="1400" dirty="0"/>
              <a:t>under fanen Hjem.</a:t>
            </a:r>
          </a:p>
          <a:p>
            <a:r>
              <a:rPr lang="nb-NO" sz="1400" dirty="0"/>
              <a:t>Komprimer bilder for å unngå at filen blir for stor. Under fanen Bildeformat velger du </a:t>
            </a:r>
            <a:r>
              <a:rPr lang="nb-NO" sz="1400" b="1" dirty="0"/>
              <a:t>Komprimer bilder</a:t>
            </a:r>
            <a:r>
              <a:rPr lang="nb-NO" sz="1400" dirty="0"/>
              <a:t>. Kontroller at </a:t>
            </a:r>
            <a:r>
              <a:rPr lang="nb-NO" sz="1400" b="1" dirty="0"/>
              <a:t>Bruk bare på dette bildet </a:t>
            </a:r>
            <a:r>
              <a:rPr lang="nb-NO" sz="1400" u="sng" dirty="0"/>
              <a:t>ikke</a:t>
            </a:r>
            <a:r>
              <a:rPr lang="nb-NO" sz="1400" dirty="0"/>
              <a:t> er valgt &gt; Velg </a:t>
            </a:r>
            <a:r>
              <a:rPr lang="nb-NO" sz="1400" b="1" dirty="0"/>
              <a:t>Slett beskårne områder av bilder</a:t>
            </a:r>
            <a:r>
              <a:rPr lang="nb-NO" sz="1400" dirty="0"/>
              <a:t> &gt; Velg </a:t>
            </a:r>
            <a:r>
              <a:rPr lang="nb-NO" sz="1400" b="1" dirty="0"/>
              <a:t>Bruk standardoppløsning</a:t>
            </a:r>
            <a:r>
              <a:rPr lang="nb-NO" sz="1400" dirty="0"/>
              <a:t>. </a:t>
            </a:r>
          </a:p>
          <a:p>
            <a:pPr marL="252000" lvl="1" indent="0">
              <a:buNone/>
            </a:pPr>
            <a:endParaRPr lang="nb-NO" sz="1400" dirty="0"/>
          </a:p>
        </p:txBody>
      </p:sp>
      <p:sp>
        <p:nvSpPr>
          <p:cNvPr id="5" name="Plassholder for innhold 4">
            <a:extLst>
              <a:ext uri="{FF2B5EF4-FFF2-40B4-BE49-F238E27FC236}">
                <a16:creationId xmlns:a16="http://schemas.microsoft.com/office/drawing/2014/main" id="{09AB18F5-8807-355A-3EFA-AEFD401825FC}"/>
              </a:ext>
            </a:extLst>
          </p:cNvPr>
          <p:cNvSpPr>
            <a:spLocks noGrp="1"/>
          </p:cNvSpPr>
          <p:nvPr>
            <p:ph idx="14"/>
          </p:nvPr>
        </p:nvSpPr>
        <p:spPr/>
        <p:txBody>
          <a:bodyPr/>
          <a:lstStyle/>
          <a:p>
            <a:r>
              <a:rPr lang="nb-NO" sz="1400" dirty="0"/>
              <a:t>Bilder kan tilpasses under fanen Bildeformat. </a:t>
            </a:r>
          </a:p>
          <a:p>
            <a:pPr lvl="1"/>
            <a:r>
              <a:rPr lang="nb-NO" sz="1400" dirty="0"/>
              <a:t>Trykk på </a:t>
            </a:r>
            <a:r>
              <a:rPr lang="nb-NO" sz="1400" b="1" dirty="0"/>
              <a:t>Beskjær</a:t>
            </a:r>
            <a:r>
              <a:rPr lang="nb-NO" sz="1400" dirty="0"/>
              <a:t> og velg </a:t>
            </a:r>
            <a:r>
              <a:rPr lang="nb-NO" sz="1400" b="1" dirty="0"/>
              <a:t>Fyll</a:t>
            </a:r>
            <a:r>
              <a:rPr lang="nb-NO" sz="1400" dirty="0"/>
              <a:t> for å skalere bildet riktig i bildefeltet. </a:t>
            </a:r>
          </a:p>
          <a:p>
            <a:pPr lvl="1"/>
            <a:r>
              <a:rPr lang="nb-NO" sz="1400" dirty="0"/>
              <a:t>Endre motivets plassering ved å klikke på </a:t>
            </a:r>
            <a:r>
              <a:rPr lang="nb-NO" sz="1400" b="1" dirty="0"/>
              <a:t>Beskjær</a:t>
            </a:r>
            <a:r>
              <a:rPr lang="nb-NO" sz="1400" dirty="0"/>
              <a:t> &gt; dra motivet i ønsket posisjon.</a:t>
            </a:r>
          </a:p>
          <a:p>
            <a:pPr lvl="1"/>
            <a:r>
              <a:rPr lang="nb-NO" sz="1400" dirty="0"/>
              <a:t>Skaler bildet ved å klikke på </a:t>
            </a:r>
            <a:r>
              <a:rPr lang="nb-NO" sz="1400" b="1" dirty="0"/>
              <a:t>Beskjær</a:t>
            </a:r>
            <a:r>
              <a:rPr lang="nb-NO" sz="1400" dirty="0"/>
              <a:t> &gt; dra i de hvite sirklene i hjørnene på motivet.</a:t>
            </a:r>
          </a:p>
          <a:p>
            <a:r>
              <a:rPr lang="nb-NO" sz="1400" dirty="0"/>
              <a:t>Krediter alltid fotograf i feltet for fotokreditering.</a:t>
            </a:r>
          </a:p>
          <a:p>
            <a:pPr lvl="1"/>
            <a:r>
              <a:rPr lang="nb-NO" sz="1400" dirty="0"/>
              <a:t>Bruk kun bilder du har rettigheter til å bruke. </a:t>
            </a:r>
          </a:p>
          <a:p>
            <a:pPr lvl="1"/>
            <a:r>
              <a:rPr lang="nb-NO" sz="1400" dirty="0"/>
              <a:t>Er du usikker på hvor du finner bilder og hvilke rettigheter du har? Finn informasjon om dette i </a:t>
            </a:r>
            <a:r>
              <a:rPr lang="nb-NO" sz="1400" dirty="0">
                <a:hlinkClick r:id="rId2"/>
              </a:rPr>
              <a:t>designmanualen</a:t>
            </a:r>
            <a:r>
              <a:rPr lang="nb-NO" sz="1400" dirty="0"/>
              <a:t>.</a:t>
            </a:r>
          </a:p>
          <a:p>
            <a:pPr lvl="1"/>
            <a:r>
              <a:rPr lang="nb-NO" sz="1400" dirty="0"/>
              <a:t>Bilder hentet fra PowerPoints egne Stockbilder kan krediteres «Microsoft 365». </a:t>
            </a:r>
          </a:p>
          <a:p>
            <a:r>
              <a:rPr lang="nb-NO" sz="1400" b="1" dirty="0"/>
              <a:t>NB! </a:t>
            </a:r>
            <a:r>
              <a:rPr lang="nb-NO" sz="1400" dirty="0"/>
              <a:t>Les om tilpassing av bilder på lysbildet «Universell utforming». </a:t>
            </a:r>
          </a:p>
        </p:txBody>
      </p:sp>
    </p:spTree>
    <p:extLst>
      <p:ext uri="{BB962C8B-B14F-4D97-AF65-F5344CB8AC3E}">
        <p14:creationId xmlns:p14="http://schemas.microsoft.com/office/powerpoint/2010/main" val="217677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190574E8-4F50-F213-4476-134B762A2537}"/>
              </a:ext>
            </a:extLst>
          </p:cNvPr>
          <p:cNvSpPr>
            <a:spLocks noGrp="1"/>
          </p:cNvSpPr>
          <p:nvPr>
            <p:ph type="title"/>
          </p:nvPr>
        </p:nvSpPr>
        <p:spPr>
          <a:xfrm>
            <a:off x="856800" y="885600"/>
            <a:ext cx="10479600" cy="523220"/>
          </a:xfrm>
        </p:spPr>
        <p:txBody>
          <a:bodyPr/>
          <a:lstStyle/>
          <a:p>
            <a:r>
              <a:rPr lang="nb-NO" dirty="0"/>
              <a:t>Universell utforming – generelt</a:t>
            </a:r>
          </a:p>
        </p:txBody>
      </p:sp>
      <p:sp>
        <p:nvSpPr>
          <p:cNvPr id="4" name="Plassholder for innhold 3">
            <a:extLst>
              <a:ext uri="{FF2B5EF4-FFF2-40B4-BE49-F238E27FC236}">
                <a16:creationId xmlns:a16="http://schemas.microsoft.com/office/drawing/2014/main" id="{CFF37063-F0FE-32AD-030D-5A1F64258095}"/>
              </a:ext>
            </a:extLst>
          </p:cNvPr>
          <p:cNvSpPr>
            <a:spLocks noGrp="1"/>
          </p:cNvSpPr>
          <p:nvPr>
            <p:ph idx="1"/>
          </p:nvPr>
        </p:nvSpPr>
        <p:spPr/>
        <p:txBody>
          <a:bodyPr/>
          <a:lstStyle/>
          <a:p>
            <a:pPr marL="0" indent="0">
              <a:buNone/>
            </a:pPr>
            <a:r>
              <a:rPr lang="nb-NO" sz="1600" b="1" dirty="0"/>
              <a:t>Generelt</a:t>
            </a:r>
          </a:p>
          <a:p>
            <a:r>
              <a:rPr lang="nb-NO" sz="1600" dirty="0"/>
              <a:t>Det er viktig at innholdet på lysbildene settes i riktig rekkefølge, slik at de som bruker skjermleser kan forstå sammenhengen. </a:t>
            </a:r>
          </a:p>
          <a:p>
            <a:pPr lvl="1"/>
            <a:r>
              <a:rPr lang="nb-NO" sz="1400" dirty="0"/>
              <a:t>Gå til fanen Se gjennom. I nedtrekksmenyen for funksjonen Kontroller tilgjengelighet velger du </a:t>
            </a:r>
            <a:r>
              <a:rPr lang="nb-NO" sz="1400" b="1" dirty="0"/>
              <a:t>Leserekkefølgerute</a:t>
            </a:r>
            <a:r>
              <a:rPr lang="nb-NO" sz="1400" dirty="0"/>
              <a:t>.  Ordne rekkefølgen på objektene som dukker opp i vinduet på høyre side.</a:t>
            </a:r>
          </a:p>
          <a:p>
            <a:pPr marL="0" indent="0">
              <a:buNone/>
            </a:pPr>
            <a:endParaRPr lang="nb-NO" sz="1600" dirty="0"/>
          </a:p>
        </p:txBody>
      </p:sp>
      <p:pic>
        <p:nvPicPr>
          <p:cNvPr id="8" name="Picture 7" descr="Skjermdump av feltet for redigering av leserekkefølge">
            <a:extLst>
              <a:ext uri="{FF2B5EF4-FFF2-40B4-BE49-F238E27FC236}">
                <a16:creationId xmlns:a16="http://schemas.microsoft.com/office/drawing/2014/main" id="{0289EB06-7E34-27C5-2BEB-C79C36DF363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t="3372"/>
          <a:stretch/>
        </p:blipFill>
        <p:spPr>
          <a:xfrm>
            <a:off x="1097699" y="4061012"/>
            <a:ext cx="2654029" cy="1746664"/>
          </a:xfrm>
          <a:prstGeom prst="rect">
            <a:avLst/>
          </a:prstGeom>
        </p:spPr>
      </p:pic>
      <p:sp>
        <p:nvSpPr>
          <p:cNvPr id="7" name="Plassholder for innhold 6">
            <a:extLst>
              <a:ext uri="{FF2B5EF4-FFF2-40B4-BE49-F238E27FC236}">
                <a16:creationId xmlns:a16="http://schemas.microsoft.com/office/drawing/2014/main" id="{78D836EA-DF30-0754-8576-F2643272DF00}"/>
              </a:ext>
            </a:extLst>
          </p:cNvPr>
          <p:cNvSpPr>
            <a:spLocks noGrp="1"/>
          </p:cNvSpPr>
          <p:nvPr>
            <p:ph idx="14"/>
          </p:nvPr>
        </p:nvSpPr>
        <p:spPr/>
        <p:txBody>
          <a:bodyPr/>
          <a:lstStyle/>
          <a:p>
            <a:r>
              <a:rPr lang="nb-NO" sz="1600" dirty="0"/>
              <a:t>Lenker skal ha en beskrivende lenketekst slik at det er lett å forstå hva som er målet til lenkene i presentasjonen. Skriv for eksempel heller «les mer på vår nettside» som lenketekst, i stedet for «klikk her». </a:t>
            </a:r>
          </a:p>
          <a:p>
            <a:r>
              <a:rPr lang="nb-NO" sz="1600" dirty="0"/>
              <a:t>Alle lysbilder må ha en tittel. Skriv inn ønsket tittel i stedet for plassholdertekst på alle lysbilder. På enkelte lysbilder (for eksempel med heldekkende bilde) ligger tittelfeltet ovenfor siden.</a:t>
            </a:r>
          </a:p>
          <a:p>
            <a:r>
              <a:rPr lang="nb-NO" sz="1600" dirty="0"/>
              <a:t>Dokumentet må også ha en tittel. </a:t>
            </a:r>
          </a:p>
          <a:p>
            <a:pPr lvl="1"/>
            <a:r>
              <a:rPr lang="nb-NO" sz="1400" dirty="0"/>
              <a:t>Gå til fanen </a:t>
            </a:r>
            <a:r>
              <a:rPr lang="nb-NO" sz="1400" b="1" dirty="0"/>
              <a:t>Fil</a:t>
            </a:r>
            <a:r>
              <a:rPr lang="nb-NO" sz="1400" dirty="0"/>
              <a:t> &gt; </a:t>
            </a:r>
            <a:r>
              <a:rPr lang="nb-NO" sz="1400" b="1" dirty="0"/>
              <a:t>Informasjon</a:t>
            </a:r>
            <a:r>
              <a:rPr lang="nb-NO" sz="1400" dirty="0"/>
              <a:t> &gt; </a:t>
            </a:r>
            <a:r>
              <a:rPr lang="nb-NO" sz="1400" b="1" dirty="0"/>
              <a:t>Egenskaper</a:t>
            </a:r>
            <a:r>
              <a:rPr lang="nb-NO" sz="1400" dirty="0"/>
              <a:t> (til høyre i vinduet i Windows) &gt; </a:t>
            </a:r>
            <a:r>
              <a:rPr lang="nb-NO" sz="1400" b="1" dirty="0"/>
              <a:t>Tittel</a:t>
            </a:r>
            <a:r>
              <a:rPr lang="nb-NO" sz="1400" dirty="0"/>
              <a:t> &gt; Skriv inn tittel.</a:t>
            </a:r>
            <a:endParaRPr lang="nb-NO" sz="1600" dirty="0"/>
          </a:p>
          <a:p>
            <a:r>
              <a:rPr lang="nb-NO" sz="1600" dirty="0"/>
              <a:t>Test dokumentet ditt med tilgjengelighetskontrollen. </a:t>
            </a:r>
          </a:p>
          <a:p>
            <a:pPr lvl="1"/>
            <a:r>
              <a:rPr lang="nb-NO" sz="1400" dirty="0"/>
              <a:t>Se gjennom &gt; </a:t>
            </a:r>
            <a:r>
              <a:rPr lang="nb-NO" sz="1400" b="1" dirty="0"/>
              <a:t>Kontroller tilgjengelighet</a:t>
            </a:r>
            <a:r>
              <a:rPr lang="nb-NO" sz="1400" dirty="0"/>
              <a:t>. I vinduet som åpnes til høyre i bildet ser du resultater og tips til å løse eventuelle feilmeldinger.</a:t>
            </a:r>
          </a:p>
          <a:p>
            <a:pPr lvl="1"/>
            <a:endParaRPr lang="nb-NO" sz="1400" dirty="0"/>
          </a:p>
          <a:p>
            <a:pPr marL="0" indent="0">
              <a:buNone/>
            </a:pPr>
            <a:endParaRPr lang="nb-NO" sz="1600" dirty="0"/>
          </a:p>
        </p:txBody>
      </p:sp>
    </p:spTree>
    <p:extLst>
      <p:ext uri="{BB962C8B-B14F-4D97-AF65-F5344CB8AC3E}">
        <p14:creationId xmlns:p14="http://schemas.microsoft.com/office/powerpoint/2010/main" val="270121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BBF23BCA-FC33-4AA7-4B3C-E4136865C935}"/>
              </a:ext>
            </a:extLst>
          </p:cNvPr>
          <p:cNvSpPr>
            <a:spLocks noGrp="1"/>
          </p:cNvSpPr>
          <p:nvPr>
            <p:ph type="title"/>
          </p:nvPr>
        </p:nvSpPr>
        <p:spPr>
          <a:xfrm>
            <a:off x="856800" y="885600"/>
            <a:ext cx="10479600" cy="523220"/>
          </a:xfrm>
        </p:spPr>
        <p:txBody>
          <a:bodyPr/>
          <a:lstStyle/>
          <a:p>
            <a:r>
              <a:rPr lang="nb-NO" dirty="0"/>
              <a:t>Universell utforming – bilder og grafikk</a:t>
            </a:r>
          </a:p>
        </p:txBody>
      </p:sp>
      <p:sp>
        <p:nvSpPr>
          <p:cNvPr id="4" name="Plassholder for innhold 3">
            <a:extLst>
              <a:ext uri="{FF2B5EF4-FFF2-40B4-BE49-F238E27FC236}">
                <a16:creationId xmlns:a16="http://schemas.microsoft.com/office/drawing/2014/main" id="{F480FFB1-963A-CB00-38E4-2E9BF5FA91F6}"/>
              </a:ext>
            </a:extLst>
          </p:cNvPr>
          <p:cNvSpPr>
            <a:spLocks noGrp="1"/>
          </p:cNvSpPr>
          <p:nvPr>
            <p:ph idx="1"/>
          </p:nvPr>
        </p:nvSpPr>
        <p:spPr/>
        <p:txBody>
          <a:bodyPr/>
          <a:lstStyle/>
          <a:p>
            <a:pPr marL="0" indent="0">
              <a:buNone/>
            </a:pPr>
            <a:r>
              <a:rPr lang="nb-NO" sz="1600" b="1" dirty="0"/>
              <a:t>Bilder/grafikk</a:t>
            </a:r>
          </a:p>
          <a:p>
            <a:r>
              <a:rPr lang="nb-NO" sz="1600" dirty="0"/>
              <a:t>Unngå å legge inn bilder som inneholder tekst. Teksten blir ikke lest opp av skjermlesere.</a:t>
            </a:r>
          </a:p>
          <a:p>
            <a:r>
              <a:rPr lang="nb-NO" sz="1600" dirty="0"/>
              <a:t>Bruk helst standardfargen(e) som kommer opp når du oppretter en ny tabell/diagram/graf/SmartArt og lignende. Skal du bytte farge, må du sørge for å bruke fargekontrast og skriftstørrelser som oppfyller krav til universell utforming (WCAG-standarden). </a:t>
            </a:r>
          </a:p>
          <a:p>
            <a:r>
              <a:rPr lang="nb-NO" sz="1600" dirty="0"/>
              <a:t>Skal du lime inn graf/diagram fra Excel, må du sørge for at innholdet blir leselig ved å justere tekststørrelse og farge. </a:t>
            </a:r>
          </a:p>
          <a:p>
            <a:pPr lvl="1"/>
            <a:r>
              <a:rPr lang="nb-NO" sz="1400" dirty="0"/>
              <a:t>Høyreklikk  &gt; Alternativer for innliming &gt; </a:t>
            </a:r>
            <a:r>
              <a:rPr lang="nb-NO" sz="1400" b="1" dirty="0"/>
              <a:t>Bruk målstiler </a:t>
            </a:r>
            <a:r>
              <a:rPr lang="nb-NO" sz="1400" dirty="0"/>
              <a:t>(B). </a:t>
            </a:r>
          </a:p>
          <a:p>
            <a:pPr lvl="1"/>
            <a:r>
              <a:rPr lang="nb-NO" sz="1400" b="1" dirty="0"/>
              <a:t>Diagramstiler</a:t>
            </a:r>
            <a:r>
              <a:rPr lang="nb-NO" sz="1400" dirty="0"/>
              <a:t> &gt; </a:t>
            </a:r>
            <a:r>
              <a:rPr lang="nb-NO" sz="1400" b="1" dirty="0"/>
              <a:t>Farge</a:t>
            </a:r>
            <a:r>
              <a:rPr lang="nb-NO" sz="1400" dirty="0"/>
              <a:t> &gt; Velg det øverste temaet under Fargerik</a:t>
            </a:r>
          </a:p>
          <a:p>
            <a:endParaRPr lang="nb-NO" sz="1600" dirty="0"/>
          </a:p>
        </p:txBody>
      </p:sp>
      <p:sp>
        <p:nvSpPr>
          <p:cNvPr id="5" name="Plassholder for innhold 4">
            <a:extLst>
              <a:ext uri="{FF2B5EF4-FFF2-40B4-BE49-F238E27FC236}">
                <a16:creationId xmlns:a16="http://schemas.microsoft.com/office/drawing/2014/main" id="{8084C6EB-0ADB-607F-40C1-7EBDE8A4F086}"/>
              </a:ext>
            </a:extLst>
          </p:cNvPr>
          <p:cNvSpPr>
            <a:spLocks noGrp="1"/>
          </p:cNvSpPr>
          <p:nvPr>
            <p:ph idx="14"/>
          </p:nvPr>
        </p:nvSpPr>
        <p:spPr>
          <a:xfrm>
            <a:off x="6476997" y="1755745"/>
            <a:ext cx="4859348" cy="4777962"/>
          </a:xfrm>
        </p:spPr>
        <p:txBody>
          <a:bodyPr/>
          <a:lstStyle/>
          <a:p>
            <a:r>
              <a:rPr lang="nb-NO" sz="1600" dirty="0"/>
              <a:t>Legg til alternativ tekst for tabeller, grafer, diagrammer, SmartArt og grafikk, slik at de som ikke ser godt forstår hva som vises. </a:t>
            </a:r>
          </a:p>
          <a:p>
            <a:pPr lvl="1"/>
            <a:r>
              <a:rPr lang="nb-NO" sz="1400" dirty="0"/>
              <a:t>Marker objektet &gt; Høyreklikk &gt; </a:t>
            </a:r>
            <a:r>
              <a:rPr lang="nb-NO" sz="1400" b="1" dirty="0"/>
              <a:t>Vis alternativ tekst</a:t>
            </a:r>
            <a:r>
              <a:rPr lang="nb-NO" sz="1400" dirty="0"/>
              <a:t>. </a:t>
            </a:r>
          </a:p>
          <a:p>
            <a:pPr lvl="1"/>
            <a:r>
              <a:rPr lang="nb-NO" sz="1400" dirty="0"/>
              <a:t>For å legge til alternativ tekst for en hel SmartArt-grafikk eller et diagram, klikker du på kantlinjen rundt grafikken eller diagrammet, og ikke på en enkeltfigur/del.</a:t>
            </a:r>
          </a:p>
          <a:p>
            <a:pPr lvl="1"/>
            <a:r>
              <a:rPr lang="nb-NO" sz="1400" dirty="0"/>
              <a:t>Har du laget en modell eller lignende bestående av flere elementer, må disse grupperes før du legger inn alt-tekst.</a:t>
            </a:r>
          </a:p>
          <a:p>
            <a:r>
              <a:rPr lang="nb-NO" sz="1600" dirty="0"/>
              <a:t>Bilder og grafikk som kun brukes som dekorasjon, må markeres som dekorativ. </a:t>
            </a:r>
          </a:p>
          <a:p>
            <a:pPr lvl="1"/>
            <a:r>
              <a:rPr lang="nb-NO" sz="1400" dirty="0"/>
              <a:t>Marker bildet &gt; Høyreklikk &gt; Vis alternativ tekst &gt; Merk av for </a:t>
            </a:r>
            <a:r>
              <a:rPr lang="nb-NO" sz="1400" b="1" dirty="0"/>
              <a:t>Marker som dekorativ</a:t>
            </a:r>
            <a:r>
              <a:rPr lang="nb-NO" sz="1400" dirty="0"/>
              <a:t>. Dekorative elementer trenger ikke alternativ tekst. </a:t>
            </a:r>
          </a:p>
          <a:p>
            <a:r>
              <a:rPr lang="nb-NO" sz="1600" dirty="0"/>
              <a:t>Hvis du må bruke tabeller, bruk enkle oppsett med overskriftsrad og innholdsrader. </a:t>
            </a:r>
          </a:p>
          <a:p>
            <a:pPr lvl="1"/>
            <a:r>
              <a:rPr lang="nb-NO" sz="1400" dirty="0"/>
              <a:t>Ikke slå sammen celler, da kan ikke en skjermleser lese innholdet i riktig rekkefølge.</a:t>
            </a:r>
          </a:p>
          <a:p>
            <a:endParaRPr lang="nb-NO" sz="1600" dirty="0"/>
          </a:p>
        </p:txBody>
      </p:sp>
    </p:spTree>
    <p:extLst>
      <p:ext uri="{BB962C8B-B14F-4D97-AF65-F5344CB8AC3E}">
        <p14:creationId xmlns:p14="http://schemas.microsoft.com/office/powerpoint/2010/main" val="4104176916"/>
      </p:ext>
    </p:extLst>
  </p:cSld>
  <p:clrMapOvr>
    <a:masterClrMapping/>
  </p:clrMapOvr>
</p:sld>
</file>

<file path=ppt/theme/theme1.xml><?xml version="1.0" encoding="utf-8"?>
<a:theme xmlns:a="http://schemas.openxmlformats.org/drawingml/2006/main" name="Fargetema Siv/Strand">
  <a:themeElements>
    <a:clrScheme name="Vestfold fylkeskommune siv-strand">
      <a:dk1>
        <a:srgbClr val="000000"/>
      </a:dk1>
      <a:lt1>
        <a:srgbClr val="FFFFFF"/>
      </a:lt1>
      <a:dk2>
        <a:srgbClr val="BC7726"/>
      </a:dk2>
      <a:lt2>
        <a:srgbClr val="8A6C3E"/>
      </a:lt2>
      <a:accent1>
        <a:srgbClr val="005462"/>
      </a:accent1>
      <a:accent2>
        <a:srgbClr val="B7173D"/>
      </a:accent2>
      <a:accent3>
        <a:srgbClr val="8A6C3E"/>
      </a:accent3>
      <a:accent4>
        <a:srgbClr val="1F9562"/>
      </a:accent4>
      <a:accent5>
        <a:srgbClr val="5A2E61"/>
      </a:accent5>
      <a:accent6>
        <a:srgbClr val="009BC2"/>
      </a:accent6>
      <a:hlink>
        <a:srgbClr val="005462"/>
      </a:hlink>
      <a:folHlink>
        <a:srgbClr val="5A2E6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Vann">
      <a:srgbClr val="005260"/>
    </a:custClr>
    <a:custClr name="Hav">
      <a:srgbClr val="1C6C6C"/>
    </a:custClr>
    <a:custClr name="Fjord">
      <a:srgbClr val="14828C"/>
    </a:custClr>
    <a:custClr name="Himmel">
      <a:srgbClr val="009BC2"/>
    </a:custClr>
    <a:custClr name="Gress">
      <a:srgbClr val="1F9562"/>
    </a:custClr>
    <a:custClr name="Gran">
      <a:srgbClr val="2F7542"/>
    </a:custClr>
    <a:custClr name="Korn">
      <a:srgbClr val="A5983A"/>
    </a:custClr>
    <a:custClr name="Stein">
      <a:srgbClr val="7B7B7A"/>
    </a:custClr>
    <a:custClr name="Berg">
      <a:srgbClr val="727062"/>
    </a:custClr>
    <a:custClr name="Strand">
      <a:srgbClr val="8A6C3E"/>
    </a:custClr>
    <a:custClr name="Siv">
      <a:srgbClr val="BC7726"/>
    </a:custClr>
    <a:custClr name="Bark">
      <a:srgbClr val="996954"/>
    </a:custClr>
    <a:custClr name="Nype">
      <a:srgbClr val="B7173D"/>
    </a:custClr>
    <a:custClr name="Plomme">
      <a:srgbClr val="5A2E61"/>
    </a:custClr>
    <a:custClr name="Blåveis">
      <a:srgbClr val="414681"/>
    </a:custClr>
  </a:custClrLst>
  <a:extLst>
    <a:ext uri="{05A4C25C-085E-4340-85A3-A5531E510DB2}">
      <thm15:themeFamily xmlns:thm15="http://schemas.microsoft.com/office/thememl/2012/main" name="Færder_Vgs_Powerpointmal" id="{0D923441-D427-3B4F-B8F5-3A139233E3C3}" vid="{0AB6FBDF-DFE0-C143-B02F-E6B17666F8A4}"/>
    </a:ext>
  </a:extLst>
</a:theme>
</file>

<file path=ppt/theme/theme2.xml><?xml version="1.0" encoding="utf-8"?>
<a:theme xmlns:a="http://schemas.openxmlformats.org/drawingml/2006/main" name="Fargetema Vann/Fjord">
  <a:themeElements>
    <a:clrScheme name="Vestfold fylkeskommune vann-fjord">
      <a:dk1>
        <a:srgbClr val="000000"/>
      </a:dk1>
      <a:lt1>
        <a:srgbClr val="FFFFFF"/>
      </a:lt1>
      <a:dk2>
        <a:srgbClr val="005260"/>
      </a:dk2>
      <a:lt2>
        <a:srgbClr val="14828C"/>
      </a:lt2>
      <a:accent1>
        <a:srgbClr val="005462"/>
      </a:accent1>
      <a:accent2>
        <a:srgbClr val="B7173D"/>
      </a:accent2>
      <a:accent3>
        <a:srgbClr val="8A6C3E"/>
      </a:accent3>
      <a:accent4>
        <a:srgbClr val="1F9562"/>
      </a:accent4>
      <a:accent5>
        <a:srgbClr val="5A2E61"/>
      </a:accent5>
      <a:accent6>
        <a:srgbClr val="009BC2"/>
      </a:accent6>
      <a:hlink>
        <a:srgbClr val="005462"/>
      </a:hlink>
      <a:folHlink>
        <a:srgbClr val="5A2E6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Vann">
      <a:srgbClr val="005260"/>
    </a:custClr>
    <a:custClr name="Hav">
      <a:srgbClr val="1C6C6C"/>
    </a:custClr>
    <a:custClr name="Fjord">
      <a:srgbClr val="14828C"/>
    </a:custClr>
    <a:custClr name="Himmel">
      <a:srgbClr val="009BC2"/>
    </a:custClr>
    <a:custClr name="Gress">
      <a:srgbClr val="1F9562"/>
    </a:custClr>
    <a:custClr name="Gran">
      <a:srgbClr val="2F7542"/>
    </a:custClr>
    <a:custClr name="Korn">
      <a:srgbClr val="A5983A"/>
    </a:custClr>
    <a:custClr name="Stein">
      <a:srgbClr val="7B7B7A"/>
    </a:custClr>
    <a:custClr name="Berg">
      <a:srgbClr val="727062"/>
    </a:custClr>
    <a:custClr name="Strand">
      <a:srgbClr val="8A6C3E"/>
    </a:custClr>
    <a:custClr name="Siv">
      <a:srgbClr val="BC7726"/>
    </a:custClr>
    <a:custClr name="Bark">
      <a:srgbClr val="996954"/>
    </a:custClr>
    <a:custClr name="Nype">
      <a:srgbClr val="B7173D"/>
    </a:custClr>
    <a:custClr name="Plomme">
      <a:srgbClr val="5A2E61"/>
    </a:custClr>
    <a:custClr name="Blåveis">
      <a:srgbClr val="414681"/>
    </a:custClr>
  </a:custClrLst>
  <a:extLst>
    <a:ext uri="{05A4C25C-085E-4340-85A3-A5531E510DB2}">
      <thm15:themeFamily xmlns:thm15="http://schemas.microsoft.com/office/thememl/2012/main" name="Færder_Vgs_Powerpointmal" id="{0D923441-D427-3B4F-B8F5-3A139233E3C3}" vid="{9353A56E-F862-1C4A-8232-E45C6D95B9C3}"/>
    </a:ext>
  </a:extLst>
</a:theme>
</file>

<file path=ppt/theme/theme3.xml><?xml version="1.0" encoding="utf-8"?>
<a:theme xmlns:a="http://schemas.openxmlformats.org/drawingml/2006/main" name="Fargetema Bark/Nype">
  <a:themeElements>
    <a:clrScheme name="Vestfold fylkeskommune bark-nype">
      <a:dk1>
        <a:srgbClr val="000000"/>
      </a:dk1>
      <a:lt1>
        <a:srgbClr val="FFFFFF"/>
      </a:lt1>
      <a:dk2>
        <a:srgbClr val="996954"/>
      </a:dk2>
      <a:lt2>
        <a:srgbClr val="B7173D"/>
      </a:lt2>
      <a:accent1>
        <a:srgbClr val="005462"/>
      </a:accent1>
      <a:accent2>
        <a:srgbClr val="B7173D"/>
      </a:accent2>
      <a:accent3>
        <a:srgbClr val="8A6C3E"/>
      </a:accent3>
      <a:accent4>
        <a:srgbClr val="1F9562"/>
      </a:accent4>
      <a:accent5>
        <a:srgbClr val="5A2E61"/>
      </a:accent5>
      <a:accent6>
        <a:srgbClr val="009BC2"/>
      </a:accent6>
      <a:hlink>
        <a:srgbClr val="005462"/>
      </a:hlink>
      <a:folHlink>
        <a:srgbClr val="5A2E6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Vann">
      <a:srgbClr val="005260"/>
    </a:custClr>
    <a:custClr name="Hav">
      <a:srgbClr val="1C6C6C"/>
    </a:custClr>
    <a:custClr name="Fjord">
      <a:srgbClr val="14828C"/>
    </a:custClr>
    <a:custClr name="Himmel">
      <a:srgbClr val="009BC2"/>
    </a:custClr>
    <a:custClr name="Gress">
      <a:srgbClr val="1F9562"/>
    </a:custClr>
    <a:custClr name="Gran">
      <a:srgbClr val="2F7542"/>
    </a:custClr>
    <a:custClr name="Korn">
      <a:srgbClr val="A5983A"/>
    </a:custClr>
    <a:custClr name="Stein">
      <a:srgbClr val="7B7B7A"/>
    </a:custClr>
    <a:custClr name="Berg">
      <a:srgbClr val="727062"/>
    </a:custClr>
    <a:custClr name="Strand">
      <a:srgbClr val="8A6C3E"/>
    </a:custClr>
    <a:custClr name="Siv">
      <a:srgbClr val="BC7726"/>
    </a:custClr>
    <a:custClr name="Bark">
      <a:srgbClr val="996954"/>
    </a:custClr>
    <a:custClr name="Nype">
      <a:srgbClr val="B7173D"/>
    </a:custClr>
    <a:custClr name="Plomme">
      <a:srgbClr val="5A2E61"/>
    </a:custClr>
    <a:custClr name="Blåveis">
      <a:srgbClr val="414681"/>
    </a:custClr>
  </a:custClrLst>
  <a:extLst>
    <a:ext uri="{05A4C25C-085E-4340-85A3-A5531E510DB2}">
      <thm15:themeFamily xmlns:thm15="http://schemas.microsoft.com/office/thememl/2012/main" name="Færder_Vgs_Powerpointmal" id="{0D923441-D427-3B4F-B8F5-3A139233E3C3}" vid="{34DC099C-309D-D740-818C-AC0E31439341}"/>
    </a:ext>
  </a:extLst>
</a:theme>
</file>

<file path=ppt/theme/theme4.xml><?xml version="1.0" encoding="utf-8"?>
<a:theme xmlns:a="http://schemas.openxmlformats.org/drawingml/2006/main" name="Fargetema Gran/Korn">
  <a:themeElements>
    <a:clrScheme name="Vestfold fylkeskommune gran-korn">
      <a:dk1>
        <a:srgbClr val="000000"/>
      </a:dk1>
      <a:lt1>
        <a:srgbClr val="FFFFFF"/>
      </a:lt1>
      <a:dk2>
        <a:srgbClr val="2F7542"/>
      </a:dk2>
      <a:lt2>
        <a:srgbClr val="A5983A"/>
      </a:lt2>
      <a:accent1>
        <a:srgbClr val="005462"/>
      </a:accent1>
      <a:accent2>
        <a:srgbClr val="B7173D"/>
      </a:accent2>
      <a:accent3>
        <a:srgbClr val="8A6C3E"/>
      </a:accent3>
      <a:accent4>
        <a:srgbClr val="1F9562"/>
      </a:accent4>
      <a:accent5>
        <a:srgbClr val="5A2E61"/>
      </a:accent5>
      <a:accent6>
        <a:srgbClr val="009BC2"/>
      </a:accent6>
      <a:hlink>
        <a:srgbClr val="005462"/>
      </a:hlink>
      <a:folHlink>
        <a:srgbClr val="5A2E6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Vann">
      <a:srgbClr val="005260"/>
    </a:custClr>
    <a:custClr name="Hav">
      <a:srgbClr val="1C6C6C"/>
    </a:custClr>
    <a:custClr name="Fjord">
      <a:srgbClr val="14828C"/>
    </a:custClr>
    <a:custClr name="Himmel">
      <a:srgbClr val="009BC2"/>
    </a:custClr>
    <a:custClr name="Gress">
      <a:srgbClr val="1F9562"/>
    </a:custClr>
    <a:custClr name="Gran">
      <a:srgbClr val="2F7542"/>
    </a:custClr>
    <a:custClr name="Korn">
      <a:srgbClr val="A5983A"/>
    </a:custClr>
    <a:custClr name="Stein">
      <a:srgbClr val="7B7B7A"/>
    </a:custClr>
    <a:custClr name="Berg">
      <a:srgbClr val="727062"/>
    </a:custClr>
    <a:custClr name="Strand">
      <a:srgbClr val="8A6C3E"/>
    </a:custClr>
    <a:custClr name="Siv">
      <a:srgbClr val="BC7726"/>
    </a:custClr>
    <a:custClr name="Bark">
      <a:srgbClr val="996954"/>
    </a:custClr>
    <a:custClr name="Nype">
      <a:srgbClr val="B7173D"/>
    </a:custClr>
    <a:custClr name="Plomme">
      <a:srgbClr val="5A2E61"/>
    </a:custClr>
    <a:custClr name="Blåveis">
      <a:srgbClr val="414681"/>
    </a:custClr>
  </a:custClrLst>
  <a:extLst>
    <a:ext uri="{05A4C25C-085E-4340-85A3-A5531E510DB2}">
      <thm15:themeFamily xmlns:thm15="http://schemas.microsoft.com/office/thememl/2012/main" name="Færder_Vgs_Powerpointmal" id="{0D923441-D427-3B4F-B8F5-3A139233E3C3}" vid="{2998CC29-27F6-9B4A-97B5-4B064737AF92}"/>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0ffae0a-8547-4e60-a614-43b2675c700c">Godkjent VTFK</Status>
    <TaxCatchAll xmlns="d03d0ab4-d30f-49d0-b2c8-01ac72710823" xsi:nil="true"/>
    <lcf76f155ced4ddcb4097134ff3c332f xmlns="70ffae0a-8547-4e60-a614-43b2675c700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54C5649FBECB043A0D0DA3CDFFDA014" ma:contentTypeVersion="15" ma:contentTypeDescription="Opprett et nytt dokument." ma:contentTypeScope="" ma:versionID="77e26976437e55c76829c975a2cef3af">
  <xsd:schema xmlns:xsd="http://www.w3.org/2001/XMLSchema" xmlns:xs="http://www.w3.org/2001/XMLSchema" xmlns:p="http://schemas.microsoft.com/office/2006/metadata/properties" xmlns:ns2="70ffae0a-8547-4e60-a614-43b2675c700c" xmlns:ns3="d03d0ab4-d30f-49d0-b2c8-01ac72710823" targetNamespace="http://schemas.microsoft.com/office/2006/metadata/properties" ma:root="true" ma:fieldsID="cf7774a7ee04ad4bc0659b662278fa14" ns2:_="" ns3:_="">
    <xsd:import namespace="70ffae0a-8547-4e60-a614-43b2675c700c"/>
    <xsd:import namespace="d03d0ab4-d30f-49d0-b2c8-01ac7271082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ffae0a-8547-4e60-a614-43b2675c70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ildemerkelapper" ma:readOnly="false" ma:fieldId="{5cf76f15-5ced-4ddc-b409-7134ff3c332f}" ma:taxonomyMulti="true" ma:sspId="68c1ad3d-08c0-4d35-9812-9f19ea7502b5"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Status" ma:index="21" nillable="true" ma:displayName="Status" ma:default="Til godkjenning" ma:format="Dropdown" ma:internalName="Status">
      <xsd:simpleType>
        <xsd:restriction base="dms:Choice">
          <xsd:enumeration value="Godkjent VTFK"/>
          <xsd:enumeration value="Til godkjenning"/>
          <xsd:enumeration value="Ikke godkjent :)"/>
        </xsd:restriction>
      </xsd:simpleType>
    </xsd:element>
  </xsd:schema>
  <xsd:schema xmlns:xsd="http://www.w3.org/2001/XMLSchema" xmlns:xs="http://www.w3.org/2001/XMLSchema" xmlns:dms="http://schemas.microsoft.com/office/2006/documentManagement/types" xmlns:pc="http://schemas.microsoft.com/office/infopath/2007/PartnerControls" targetNamespace="d03d0ab4-d30f-49d0-b2c8-01ac72710823"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e4778cea-0c71-4a6f-a1d7-962bc5b4ae21}" ma:internalName="TaxCatchAll" ma:showField="CatchAllData" ma:web="d03d0ab4-d30f-49d0-b2c8-01ac7271082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D07CCA-14AE-4CD6-8B38-EDE6FF564C4B}">
  <ds:schemaRefs>
    <ds:schemaRef ds:uri="http://schemas.microsoft.com/office/2006/metadata/properties"/>
    <ds:schemaRef ds:uri="http://schemas.microsoft.com/office/infopath/2007/PartnerControls"/>
    <ds:schemaRef ds:uri="70ffae0a-8547-4e60-a614-43b2675c700c"/>
    <ds:schemaRef ds:uri="d03d0ab4-d30f-49d0-b2c8-01ac72710823"/>
  </ds:schemaRefs>
</ds:datastoreItem>
</file>

<file path=customXml/itemProps2.xml><?xml version="1.0" encoding="utf-8"?>
<ds:datastoreItem xmlns:ds="http://schemas.openxmlformats.org/officeDocument/2006/customXml" ds:itemID="{7863F300-5BD6-4DF6-B938-10A626FE5741}">
  <ds:schemaRefs>
    <ds:schemaRef ds:uri="http://schemas.microsoft.com/sharepoint/v3/contenttype/forms"/>
  </ds:schemaRefs>
</ds:datastoreItem>
</file>

<file path=customXml/itemProps3.xml><?xml version="1.0" encoding="utf-8"?>
<ds:datastoreItem xmlns:ds="http://schemas.openxmlformats.org/officeDocument/2006/customXml" ds:itemID="{6CA00FED-E82D-4374-A351-2B64563C8A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ffae0a-8547-4e60-a614-43b2675c700c"/>
    <ds:schemaRef ds:uri="d03d0ab4-d30f-49d0-b2c8-01ac72710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farder_vgs_powerpointmal</Template>
  <TotalTime>1</TotalTime>
  <Words>1167</Words>
  <Application>Microsoft Office PowerPoint</Application>
  <PresentationFormat>Widescreen</PresentationFormat>
  <Paragraphs>74</Paragraphs>
  <Slides>9</Slides>
  <Notes>0</Notes>
  <HiddenSlides>6</HiddenSlides>
  <MMClips>0</MMClips>
  <ScaleCrop>false</ScaleCrop>
  <HeadingPairs>
    <vt:vector size="6" baseType="variant">
      <vt:variant>
        <vt:lpstr>Brukte skrifter</vt:lpstr>
      </vt:variant>
      <vt:variant>
        <vt:i4>5</vt:i4>
      </vt:variant>
      <vt:variant>
        <vt:lpstr>Tema</vt:lpstr>
      </vt:variant>
      <vt:variant>
        <vt:i4>4</vt:i4>
      </vt:variant>
      <vt:variant>
        <vt:lpstr>Lysbildetitler</vt:lpstr>
      </vt:variant>
      <vt:variant>
        <vt:i4>9</vt:i4>
      </vt:variant>
    </vt:vector>
  </HeadingPairs>
  <TitlesOfParts>
    <vt:vector size="18" baseType="lpstr">
      <vt:lpstr>Arial</vt:lpstr>
      <vt:lpstr>Calibri</vt:lpstr>
      <vt:lpstr>Courier New</vt:lpstr>
      <vt:lpstr>WordVisi_MSFontService</vt:lpstr>
      <vt:lpstr>WordVisiCarriageReturn_MSFontService</vt:lpstr>
      <vt:lpstr>Fargetema Siv/Strand</vt:lpstr>
      <vt:lpstr>Fargetema Vann/Fjord</vt:lpstr>
      <vt:lpstr>Fargetema Bark/Nype</vt:lpstr>
      <vt:lpstr>Fargetema Gran/Korn</vt:lpstr>
      <vt:lpstr>PowerPoint-presentasjon</vt:lpstr>
      <vt:lpstr>PowerPoint-presentasjon</vt:lpstr>
      <vt:lpstr>PowerPoint-presentasjon</vt:lpstr>
      <vt:lpstr>Introduksjon og oversikt</vt:lpstr>
      <vt:lpstr>Lysbildeoppsett</vt:lpstr>
      <vt:lpstr>Tekst og innhold</vt:lpstr>
      <vt:lpstr>Bilder</vt:lpstr>
      <vt:lpstr>Universell utforming – generelt</vt:lpstr>
      <vt:lpstr>Universell utforming – bilder og grafikk</vt:lpstr>
    </vt:vector>
  </TitlesOfParts>
  <Company>Vestfold fylkeskommune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Christian Brekke</dc:creator>
  <cp:lastModifiedBy>Christian Brekke</cp:lastModifiedBy>
  <cp:revision>1</cp:revision>
  <dcterms:created xsi:type="dcterms:W3CDTF">2024-02-13T11:38:22Z</dcterms:created>
  <dcterms:modified xsi:type="dcterms:W3CDTF">2024-02-13T11:39:32Z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0x010100154C5649FBECB043A0D0DA3CDFFDA014</vt:lpwstr>
  </property>
</Properties>
</file>