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theme/theme2.xml" ContentType="application/vnd.openxmlformats-officedocument.theme+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theme/theme3.xml" ContentType="application/vnd.openxmlformats-officedocument.theme+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47" r:id="rId4"/>
    <p:sldMasterId id="2147484394" r:id="rId5"/>
    <p:sldMasterId id="2147484438" r:id="rId6"/>
    <p:sldMasterId id="2147484482" r:id="rId7"/>
  </p:sldMasterIdLst>
  <p:notesMasterIdLst>
    <p:notesMasterId r:id="rId17"/>
  </p:notesMasterIdLst>
  <p:handoutMasterIdLst>
    <p:handoutMasterId r:id="rId18"/>
  </p:handoutMasterIdLst>
  <p:sldIdLst>
    <p:sldId id="296" r:id="rId8"/>
    <p:sldId id="298" r:id="rId9"/>
    <p:sldId id="291" r:id="rId10"/>
    <p:sldId id="287" r:id="rId11"/>
    <p:sldId id="288" r:id="rId12"/>
    <p:sldId id="292" r:id="rId13"/>
    <p:sldId id="293" r:id="rId14"/>
    <p:sldId id="294" r:id="rId15"/>
    <p:sldId id="295" r:id="rId16"/>
  </p:sldIdLst>
  <p:sldSz cx="12192000" cy="6858000"/>
  <p:notesSz cx="6858000" cy="9144000"/>
  <p:defaultText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NHOLD" id="{08DCA182-A3E4-8742-9FB1-505BE18E05BA}">
          <p14:sldIdLst>
            <p14:sldId id="296"/>
            <p14:sldId id="298"/>
            <p14:sldId id="291"/>
          </p14:sldIdLst>
        </p14:section>
        <p14:section name="BRUKERVEILEDNING" id="{C6E751CD-F2B5-184F-8E84-952E13E76DD1}">
          <p14:sldIdLst>
            <p14:sldId id="287"/>
            <p14:sldId id="288"/>
            <p14:sldId id="292"/>
            <p14:sldId id="293"/>
            <p14:sldId id="294"/>
            <p14:sldId id="29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87A389-5E2A-4338-AD37-113F89944A0A}" v="15" dt="2023-12-21T14:53:06.729"/>
  </p1510:revLst>
</p1510:revInfo>
</file>

<file path=ppt/tableStyles.xml><?xml version="1.0" encoding="utf-8"?>
<a:tblStyleLst xmlns:a="http://schemas.openxmlformats.org/drawingml/2006/main" def="{5C22544A-7EE6-4342-B048-85BDC9FD1C3A}">
  <a:tblStyle styleId="{5C22544A-7EE6-4342-B048-85BDC9FD1C3A}" styleName="Middels stil 2 – uthev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iddels stil 2 – uthevin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iddels stil 2 – uthevin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iddels stil 2 – utheving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iddels stil 2 – utheving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6" autoAdjust="0"/>
    <p:restoredTop sz="94813" autoAdjust="0"/>
  </p:normalViewPr>
  <p:slideViewPr>
    <p:cSldViewPr snapToGrid="0">
      <p:cViewPr varScale="1">
        <p:scale>
          <a:sx n="92" d="100"/>
          <a:sy n="92" d="100"/>
        </p:scale>
        <p:origin x="678" y="84"/>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80" d="100"/>
        <a:sy n="80" d="100"/>
      </p:scale>
      <p:origin x="0" y="0"/>
    </p:cViewPr>
  </p:sorterViewPr>
  <p:notesViewPr>
    <p:cSldViewPr snapToGrid="0">
      <p:cViewPr varScale="1">
        <p:scale>
          <a:sx n="99" d="100"/>
          <a:sy n="99" d="100"/>
        </p:scale>
        <p:origin x="3728" y="1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slide" Target="slides/slide8.xml"/><Relationship Id="rId23" Type="http://schemas.microsoft.com/office/2015/10/relationships/revisionInfo" Target="revisionInfo.xml"/><Relationship Id="rId10" Type="http://schemas.openxmlformats.org/officeDocument/2006/relationships/slide" Target="slides/slide3.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6E451AB-421E-4773-8F06-93470E85ED2B}"/>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O"/>
          </a:p>
        </p:txBody>
      </p:sp>
      <p:sp>
        <p:nvSpPr>
          <p:cNvPr id="3" name="Date Placeholder 2">
            <a:extLst>
              <a:ext uri="{FF2B5EF4-FFF2-40B4-BE49-F238E27FC236}">
                <a16:creationId xmlns:a16="http://schemas.microsoft.com/office/drawing/2014/main" id="{3F958904-B247-1362-5224-E6B4EC585732}"/>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22DE39B-E13F-4043-B939-D42A2B2DFA61}" type="datetimeFigureOut">
              <a:rPr lang="nb-NO" smtClean="0"/>
              <a:t>13.02.2024</a:t>
            </a:fld>
            <a:endParaRPr lang="nb-NO" dirty="0"/>
          </a:p>
        </p:txBody>
      </p:sp>
      <p:sp>
        <p:nvSpPr>
          <p:cNvPr id="4" name="Footer Placeholder 3">
            <a:extLst>
              <a:ext uri="{FF2B5EF4-FFF2-40B4-BE49-F238E27FC236}">
                <a16:creationId xmlns:a16="http://schemas.microsoft.com/office/drawing/2014/main" id="{A74FF9FC-002E-51D2-3953-AD214766F8B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NO"/>
          </a:p>
        </p:txBody>
      </p:sp>
      <p:sp>
        <p:nvSpPr>
          <p:cNvPr id="5" name="Slide Number Placeholder 4">
            <a:extLst>
              <a:ext uri="{FF2B5EF4-FFF2-40B4-BE49-F238E27FC236}">
                <a16:creationId xmlns:a16="http://schemas.microsoft.com/office/drawing/2014/main" id="{243F5FCA-88C0-EBB7-51ED-4439A7D6F99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263E6F0-5E16-8046-AA7C-A3087333FDB6}" type="slidenum">
              <a:rPr lang="nb-NO" smtClean="0"/>
              <a:t>‹#›</a:t>
            </a:fld>
            <a:endParaRPr lang="nb-NO" dirty="0"/>
          </a:p>
        </p:txBody>
      </p:sp>
    </p:spTree>
    <p:extLst>
      <p:ext uri="{BB962C8B-B14F-4D97-AF65-F5344CB8AC3E}">
        <p14:creationId xmlns:p14="http://schemas.microsoft.com/office/powerpoint/2010/main" val="3219166826"/>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b-NO"/>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A7293D1-0F54-4AA5-A72F-DC03AE22E6BD}" type="datetimeFigureOut">
              <a:rPr lang="nb-NO" smtClean="0"/>
              <a:t>13.02.2024</a:t>
            </a:fld>
            <a:endParaRPr lang="nb-NO" dirty="0"/>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b-NO"/>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dirty="0" err="1"/>
              <a:t>Klikk</a:t>
            </a:r>
            <a:r>
              <a:rPr lang="nb-NO" dirty="0"/>
              <a:t> for å </a:t>
            </a:r>
            <a:r>
              <a:rPr lang="nb-NO" dirty="0" err="1"/>
              <a:t>redigere</a:t>
            </a:r>
            <a:r>
              <a:rPr lang="nb-NO" dirty="0"/>
              <a:t> </a:t>
            </a:r>
            <a:r>
              <a:rPr lang="nb-NO" dirty="0" err="1"/>
              <a:t>tekststiler</a:t>
            </a:r>
            <a:r>
              <a:rPr lang="nb-NO" dirty="0"/>
              <a:t> </a:t>
            </a:r>
            <a:r>
              <a:rPr lang="nb-NO" dirty="0" err="1"/>
              <a:t>i</a:t>
            </a:r>
            <a:r>
              <a:rPr lang="nb-NO" dirty="0"/>
              <a:t> </a:t>
            </a:r>
            <a:r>
              <a:rPr lang="nb-NO" dirty="0" err="1"/>
              <a:t>malen</a:t>
            </a:r>
            <a:endParaRPr lang="nb-NO" dirty="0"/>
          </a:p>
          <a:p>
            <a:pPr lvl="1"/>
            <a:r>
              <a:rPr lang="nb-NO" dirty="0"/>
              <a:t>Andre </a:t>
            </a:r>
            <a:r>
              <a:rPr lang="nb-NO" dirty="0" err="1"/>
              <a:t>nivå</a:t>
            </a:r>
            <a:endParaRPr lang="nb-NO" dirty="0"/>
          </a:p>
          <a:p>
            <a:pPr lvl="2"/>
            <a:r>
              <a:rPr lang="nb-NO" dirty="0" err="1"/>
              <a:t>Tredje</a:t>
            </a:r>
            <a:r>
              <a:rPr lang="nb-NO" dirty="0"/>
              <a:t> </a:t>
            </a:r>
            <a:r>
              <a:rPr lang="nb-NO" dirty="0" err="1"/>
              <a:t>nivå</a:t>
            </a:r>
            <a:endParaRPr lang="nb-NO" dirty="0"/>
          </a:p>
          <a:p>
            <a:pPr lvl="3"/>
            <a:r>
              <a:rPr lang="nb-NO" dirty="0" err="1"/>
              <a:t>Fjerde</a:t>
            </a:r>
            <a:r>
              <a:rPr lang="nb-NO" dirty="0"/>
              <a:t> </a:t>
            </a:r>
            <a:r>
              <a:rPr lang="nb-NO" dirty="0" err="1"/>
              <a:t>nivå</a:t>
            </a:r>
            <a:endParaRPr lang="nb-NO" dirty="0"/>
          </a:p>
          <a:p>
            <a:pPr lvl="4"/>
            <a:r>
              <a:rPr lang="nb-NO" dirty="0" err="1"/>
              <a:t>Femte</a:t>
            </a:r>
            <a:r>
              <a:rPr lang="nb-NO" dirty="0"/>
              <a:t> </a:t>
            </a:r>
            <a:r>
              <a:rPr lang="nb-NO" dirty="0" err="1"/>
              <a:t>nivå</a:t>
            </a:r>
            <a:endParaRPr lang="nb-NO" dirty="0"/>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b-NO"/>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D759FD3-3898-4852-990B-30B2E19726A9}" type="slidenum">
              <a:rPr lang="nb-NO" smtClean="0"/>
              <a:t>‹#›</a:t>
            </a:fld>
            <a:endParaRPr lang="nb-NO" dirty="0"/>
          </a:p>
        </p:txBody>
      </p:sp>
    </p:spTree>
    <p:extLst>
      <p:ext uri="{BB962C8B-B14F-4D97-AF65-F5344CB8AC3E}">
        <p14:creationId xmlns:p14="http://schemas.microsoft.com/office/powerpoint/2010/main" val="6312953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8.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3.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3.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4.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3.xml"/></Relationships>
</file>

<file path=ppt/slideLayouts/_rels/slideLayout11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1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17.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18.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19.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0.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1.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2.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3.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4.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5.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6.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7.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30.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8.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Master" Target="../slideMasters/slideMaster3.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2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3.xml"/><Relationship Id="rId4" Type="http://schemas.openxmlformats.org/officeDocument/2006/relationships/image" Target="../media/image2.sv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3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3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3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3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4.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57.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4.xml"/></Relationships>
</file>

<file path=ppt/slideLayouts/_rels/slideLayout15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4.xml"/></Relationships>
</file>

<file path=ppt/slideLayouts/_rels/slideLayout15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0.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1.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2.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3.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4.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5.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6.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7.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8.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69.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0.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30.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71.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Master" Target="../slideMasters/slideMaster4.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17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4.xml"/><Relationship Id="rId4" Type="http://schemas.openxmlformats.org/officeDocument/2006/relationships/image" Target="../media/image2.sv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6.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8.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41.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30.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42.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Master" Target="../slideMasters/slideMaster1.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1.xml"/><Relationship Id="rId4" Type="http://schemas.openxmlformats.org/officeDocument/2006/relationships/image" Target="../media/image2.svg"/></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5.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7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7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74.xml.rels><?xml version="1.0" encoding="UTF-8" standalone="yes"?>
<Relationships xmlns="http://schemas.openxmlformats.org/package/2006/relationships"><Relationship Id="rId3" Type="http://schemas.openxmlformats.org/officeDocument/2006/relationships/image" Target="../media/image11.svg"/><Relationship Id="rId2" Type="http://schemas.openxmlformats.org/officeDocument/2006/relationships/image" Target="../media/image10.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75.xml.rels><?xml version="1.0" encoding="UTF-8" standalone="yes"?>
<Relationships xmlns="http://schemas.openxmlformats.org/package/2006/relationships"><Relationship Id="rId3" Type="http://schemas.openxmlformats.org/officeDocument/2006/relationships/image" Target="../media/image13.svg"/><Relationship Id="rId2" Type="http://schemas.openxmlformats.org/officeDocument/2006/relationships/image" Target="../media/image12.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76.xml.rels><?xml version="1.0" encoding="UTF-8" standalone="yes"?>
<Relationships xmlns="http://schemas.openxmlformats.org/package/2006/relationships"><Relationship Id="rId3" Type="http://schemas.openxmlformats.org/officeDocument/2006/relationships/image" Target="../media/image15.svg"/><Relationship Id="rId2" Type="http://schemas.openxmlformats.org/officeDocument/2006/relationships/image" Target="../media/image14.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77.xml.rels><?xml version="1.0" encoding="UTF-8" standalone="yes"?>
<Relationships xmlns="http://schemas.openxmlformats.org/package/2006/relationships"><Relationship Id="rId3" Type="http://schemas.openxmlformats.org/officeDocument/2006/relationships/image" Target="../media/image17.svg"/><Relationship Id="rId2" Type="http://schemas.openxmlformats.org/officeDocument/2006/relationships/image" Target="../media/image16.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78.xml.rels><?xml version="1.0" encoding="UTF-8" standalone="yes"?>
<Relationships xmlns="http://schemas.openxmlformats.org/package/2006/relationships"><Relationship Id="rId3" Type="http://schemas.openxmlformats.org/officeDocument/2006/relationships/image" Target="../media/image19.svg"/><Relationship Id="rId2" Type="http://schemas.openxmlformats.org/officeDocument/2006/relationships/image" Target="../media/image18.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79.xml.rels><?xml version="1.0" encoding="UTF-8" standalone="yes"?>
<Relationships xmlns="http://schemas.openxmlformats.org/package/2006/relationships"><Relationship Id="rId3" Type="http://schemas.openxmlformats.org/officeDocument/2006/relationships/image" Target="../media/image21.svg"/><Relationship Id="rId2" Type="http://schemas.openxmlformats.org/officeDocument/2006/relationships/image" Target="../media/image20.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81.xml.rels><?xml version="1.0" encoding="UTF-8" standalone="yes"?>
<Relationships xmlns="http://schemas.openxmlformats.org/package/2006/relationships"><Relationship Id="rId3" Type="http://schemas.openxmlformats.org/officeDocument/2006/relationships/image" Target="../media/image25.svg"/><Relationship Id="rId2" Type="http://schemas.openxmlformats.org/officeDocument/2006/relationships/image" Target="../media/image24.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82.xml.rels><?xml version="1.0" encoding="UTF-8" standalone="yes"?>
<Relationships xmlns="http://schemas.openxmlformats.org/package/2006/relationships"><Relationship Id="rId3" Type="http://schemas.openxmlformats.org/officeDocument/2006/relationships/image" Target="../media/image27.svg"/><Relationship Id="rId2" Type="http://schemas.openxmlformats.org/officeDocument/2006/relationships/image" Target="../media/image26.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83.xml.rels><?xml version="1.0" encoding="UTF-8" standalone="yes"?>
<Relationships xmlns="http://schemas.openxmlformats.org/package/2006/relationships"><Relationship Id="rId3" Type="http://schemas.openxmlformats.org/officeDocument/2006/relationships/image" Target="../media/image29.svg"/><Relationship Id="rId2" Type="http://schemas.openxmlformats.org/officeDocument/2006/relationships/image" Target="../media/image28.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84.xml.rels><?xml version="1.0" encoding="UTF-8" standalone="yes"?>
<Relationships xmlns="http://schemas.openxmlformats.org/package/2006/relationships"><Relationship Id="rId3" Type="http://schemas.openxmlformats.org/officeDocument/2006/relationships/image" Target="../media/image31.svg"/><Relationship Id="rId2" Type="http://schemas.openxmlformats.org/officeDocument/2006/relationships/image" Target="../media/image30.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85.xml.rels><?xml version="1.0" encoding="UTF-8" standalone="yes"?>
<Relationships xmlns="http://schemas.openxmlformats.org/package/2006/relationships"><Relationship Id="rId3" Type="http://schemas.openxmlformats.org/officeDocument/2006/relationships/image" Target="../media/image33.svg"/><Relationship Id="rId2" Type="http://schemas.openxmlformats.org/officeDocument/2006/relationships/image" Target="../media/image32.png"/><Relationship Id="rId1" Type="http://schemas.openxmlformats.org/officeDocument/2006/relationships/slideMaster" Target="../slideMasters/slideMaster2.xml"/><Relationship Id="rId5" Type="http://schemas.openxmlformats.org/officeDocument/2006/relationships/image" Target="../media/image2.svg"/><Relationship Id="rId4" Type="http://schemas.openxmlformats.org/officeDocument/2006/relationships/image" Target="../media/image1.png"/></Relationships>
</file>

<file path=ppt/slideLayouts/_rels/slideLayout8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7.png"/><Relationship Id="rId1" Type="http://schemas.openxmlformats.org/officeDocument/2006/relationships/slideMaster" Target="../slideMasters/slideMaster2.xml"/><Relationship Id="rId4" Type="http://schemas.openxmlformats.org/officeDocument/2006/relationships/image" Target="../media/image2.svg"/></Relationships>
</file>

<file path=ppt/slideLayouts/_rels/slideLayout8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88.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8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9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3.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userDrawn="1">
  <p:cSld name="Forside - Kun tekst 1">
    <p:spTree>
      <p:nvGrpSpPr>
        <p:cNvPr id="1" name=""/>
        <p:cNvGrpSpPr/>
        <p:nvPr/>
      </p:nvGrpSpPr>
      <p:grpSpPr>
        <a:xfrm>
          <a:off x="0" y="0"/>
          <a:ext cx="0" cy="0"/>
          <a:chOff x="0" y="0"/>
          <a:chExt cx="0" cy="0"/>
        </a:xfrm>
      </p:grpSpPr>
      <p:pic>
        <p:nvPicPr>
          <p:cNvPr id="9" name="Graphic 8" descr="Sandefjord videregående skole logo">
            <a:extLst>
              <a:ext uri="{FF2B5EF4-FFF2-40B4-BE49-F238E27FC236}">
                <a16:creationId xmlns:a16="http://schemas.microsoft.com/office/drawing/2014/main" id="{842E1FD3-2B41-90C3-CC21-350DF0D8E55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
        <p:nvSpPr>
          <p:cNvPr id="14" name="Rectangle 79">
            <a:extLst>
              <a:ext uri="{FF2B5EF4-FFF2-40B4-BE49-F238E27FC236}">
                <a16:creationId xmlns:a16="http://schemas.microsoft.com/office/drawing/2014/main" id="{DB82988C-3637-18CC-6020-135E6C77DA69}"/>
              </a:ext>
              <a:ext uri="{C183D7F6-B498-43B3-948B-1728B52AA6E4}">
                <adec:decorative xmlns:adec="http://schemas.microsoft.com/office/drawing/2017/decorative" val="1"/>
              </a:ext>
            </a:extLst>
          </p:cNvPr>
          <p:cNvSpPr/>
          <p:nvPr userDrawn="1"/>
        </p:nvSpPr>
        <p:spPr>
          <a:xfrm>
            <a:off x="336883" y="1025768"/>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Tittel 4">
            <a:extLst>
              <a:ext uri="{FF2B5EF4-FFF2-40B4-BE49-F238E27FC236}">
                <a16:creationId xmlns:a16="http://schemas.microsoft.com/office/drawing/2014/main" id="{0534C42F-7EB9-43CA-9B50-33A4134E01DF}"/>
              </a:ext>
            </a:extLst>
          </p:cNvPr>
          <p:cNvSpPr>
            <a:spLocks noGrp="1"/>
          </p:cNvSpPr>
          <p:nvPr>
            <p:ph type="title" hasCustomPrompt="1"/>
          </p:nvPr>
        </p:nvSpPr>
        <p:spPr>
          <a:xfrm>
            <a:off x="855653" y="1610769"/>
            <a:ext cx="6220143" cy="2141930"/>
          </a:xfrm>
        </p:spPr>
        <p:txBody>
          <a:bodyPr anchor="t">
            <a:noAutofit/>
          </a:bodyPr>
          <a:lstStyle>
            <a:lvl1pPr>
              <a:lnSpc>
                <a:spcPts val="5000"/>
              </a:lnSpc>
              <a:defRPr sz="4600"/>
            </a:lvl1pPr>
          </a:lstStyle>
          <a:p>
            <a:r>
              <a:rPr lang="nb-NO" dirty="0"/>
              <a:t>Standard forside med stor tittel på farget bakgrunn</a:t>
            </a:r>
          </a:p>
        </p:txBody>
      </p:sp>
      <p:sp>
        <p:nvSpPr>
          <p:cNvPr id="2" name="Plassholder for tekst 3">
            <a:extLst>
              <a:ext uri="{FF2B5EF4-FFF2-40B4-BE49-F238E27FC236}">
                <a16:creationId xmlns:a16="http://schemas.microsoft.com/office/drawing/2014/main" id="{7771771C-2AC4-132D-DF39-6D5F713C6014}"/>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4" name="Plassholder for tekst 3">
            <a:extLst>
              <a:ext uri="{FF2B5EF4-FFF2-40B4-BE49-F238E27FC236}">
                <a16:creationId xmlns:a16="http://schemas.microsoft.com/office/drawing/2014/main" id="{D9E9EB7F-855D-A44B-B6C0-656D9B0CE61F}"/>
              </a:ext>
            </a:extLst>
          </p:cNvPr>
          <p:cNvSpPr>
            <a:spLocks noGrp="1"/>
          </p:cNvSpPr>
          <p:nvPr>
            <p:ph type="body" sz="quarter" idx="22" hasCustomPrompt="1"/>
          </p:nvPr>
        </p:nvSpPr>
        <p:spPr>
          <a:xfrm>
            <a:off x="855652" y="5983834"/>
            <a:ext cx="6220143" cy="336499"/>
          </a:xfrm>
        </p:spPr>
        <p:txBody>
          <a:bodyPr/>
          <a:lstStyle>
            <a:lvl1pPr marL="0" indent="0">
              <a:buNone/>
              <a:defRPr sz="1400"/>
            </a:lvl1pPr>
          </a:lstStyle>
          <a:p>
            <a:pPr lvl="0"/>
            <a:r>
              <a:rPr lang="nb-NO" dirty="0"/>
              <a:t>Navn, dato, sted</a:t>
            </a:r>
          </a:p>
        </p:txBody>
      </p:sp>
      <p:sp>
        <p:nvSpPr>
          <p:cNvPr id="6" name="Oval 2">
            <a:extLst>
              <a:ext uri="{FF2B5EF4-FFF2-40B4-BE49-F238E27FC236}">
                <a16:creationId xmlns:a16="http://schemas.microsoft.com/office/drawing/2014/main" id="{7DD0E84F-635B-3305-0FA2-230AE81DD730}"/>
              </a:ext>
              <a:ext uri="{C183D7F6-B498-43B3-948B-1728B52AA6E4}">
                <adec:decorative xmlns:adec="http://schemas.microsoft.com/office/drawing/2017/decorative" val="1"/>
              </a:ext>
            </a:extLst>
          </p:cNvPr>
          <p:cNvSpPr>
            <a:spLocks/>
          </p:cNvSpPr>
          <p:nvPr userDrawn="1"/>
        </p:nvSpPr>
        <p:spPr>
          <a:xfrm>
            <a:off x="10008315" y="4722968"/>
            <a:ext cx="1846800" cy="1846800"/>
          </a:xfrm>
          <a:prstGeom prst="ellipse">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7" name="Rectangle 9">
            <a:extLst>
              <a:ext uri="{FF2B5EF4-FFF2-40B4-BE49-F238E27FC236}">
                <a16:creationId xmlns:a16="http://schemas.microsoft.com/office/drawing/2014/main" id="{2D188B16-C363-997F-1796-3FF0CFA46339}"/>
              </a:ext>
              <a:ext uri="{C183D7F6-B498-43B3-948B-1728B52AA6E4}">
                <adec:decorative xmlns:adec="http://schemas.microsoft.com/office/drawing/2017/decorative" val="1"/>
              </a:ext>
            </a:extLst>
          </p:cNvPr>
          <p:cNvSpPr>
            <a:spLocks/>
          </p:cNvSpPr>
          <p:nvPr userDrawn="1"/>
        </p:nvSpPr>
        <p:spPr>
          <a:xfrm>
            <a:off x="8159717" y="4722968"/>
            <a:ext cx="1846800" cy="18468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8" name="Tåre 12">
            <a:extLst>
              <a:ext uri="{FF2B5EF4-FFF2-40B4-BE49-F238E27FC236}">
                <a16:creationId xmlns:a16="http://schemas.microsoft.com/office/drawing/2014/main" id="{0C1016E8-7745-79A9-2E07-F10D82AD6CB3}"/>
              </a:ext>
              <a:ext uri="{C183D7F6-B498-43B3-948B-1728B52AA6E4}">
                <adec:decorative xmlns:adec="http://schemas.microsoft.com/office/drawing/2017/decorative" val="1"/>
              </a:ext>
            </a:extLst>
          </p:cNvPr>
          <p:cNvSpPr>
            <a:spLocks noChangeAspect="1"/>
          </p:cNvSpPr>
          <p:nvPr userDrawn="1"/>
        </p:nvSpPr>
        <p:spPr>
          <a:xfrm rot="10800000">
            <a:off x="8157917" y="1025768"/>
            <a:ext cx="3697200" cy="36972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237971385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tel og innhold 1 kolonne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BD48B077-A674-F7A3-2127-5F7E4C087AC6}"/>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2" y="1755745"/>
            <a:ext cx="10480691"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Tree>
    <p:extLst>
      <p:ext uri="{BB962C8B-B14F-4D97-AF65-F5344CB8AC3E}">
        <p14:creationId xmlns:p14="http://schemas.microsoft.com/office/powerpoint/2010/main" val="12144488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0.xml><?xml version="1.0" encoding="utf-8"?>
<p:sldLayout xmlns:a="http://schemas.openxmlformats.org/drawingml/2006/main" xmlns:r="http://schemas.openxmlformats.org/officeDocument/2006/relationships" xmlns:p="http://schemas.openxmlformats.org/presentationml/2006/main" preserve="1" userDrawn="1">
  <p:cSld name="Kun innhold - Bilde høyre ">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8CEE8311-A7AC-D3D7-63F9-AF9CE62CCEBD}"/>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855652" y="966158"/>
            <a:ext cx="4856268" cy="5278231"/>
          </a:xfrm>
        </p:spPr>
        <p:txBody>
          <a:bodyPr anchor="ct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609600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2" name="Plassholder for tekst 6">
            <a:extLst>
              <a:ext uri="{FF2B5EF4-FFF2-40B4-BE49-F238E27FC236}">
                <a16:creationId xmlns:a16="http://schemas.microsoft.com/office/drawing/2014/main" id="{55CF0011-4F15-8CDF-FC4D-E0FE226D7A39}"/>
              </a:ext>
            </a:extLst>
          </p:cNvPr>
          <p:cNvSpPr>
            <a:spLocks noGrp="1"/>
          </p:cNvSpPr>
          <p:nvPr>
            <p:ph type="body" sz="quarter" idx="25" hasCustomPrompt="1"/>
          </p:nvPr>
        </p:nvSpPr>
        <p:spPr>
          <a:xfrm>
            <a:off x="855652" y="6279285"/>
            <a:ext cx="4856268" cy="184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6" name="Plassholder for lysbildenummer 5">
            <a:extLst>
              <a:ext uri="{FF2B5EF4-FFF2-40B4-BE49-F238E27FC236}">
                <a16:creationId xmlns:a16="http://schemas.microsoft.com/office/drawing/2014/main" id="{1FA3C562-1C72-4956-B56C-5FE5E999275A}"/>
              </a:ext>
            </a:extLst>
          </p:cNvPr>
          <p:cNvSpPr>
            <a:spLocks noGrp="1"/>
          </p:cNvSpPr>
          <p:nvPr>
            <p:ph type="sldNum" sz="quarter" idx="12"/>
          </p:nvPr>
        </p:nvSpPr>
        <p:spPr>
          <a:xfrm>
            <a:off x="9111916" y="6503670"/>
            <a:ext cx="2743200" cy="184666"/>
          </a:xfrm>
          <a:prstGeom prst="rect">
            <a:avLst/>
          </a:prstGeom>
        </p:spPr>
        <p:txBody>
          <a:bodyPr/>
          <a:lstStyle/>
          <a:p>
            <a:fld id="{93EB756F-746B-4A94-A95A-AE98F4E2B7BB}" type="slidenum">
              <a:rPr lang="nb-NO" smtClean="0"/>
              <a:t>‹#›</a:t>
            </a:fld>
            <a:endParaRPr lang="nb-NO" dirty="0"/>
          </a:p>
        </p:txBody>
      </p:sp>
    </p:spTree>
    <p:extLst>
      <p:ext uri="{BB962C8B-B14F-4D97-AF65-F5344CB8AC3E}">
        <p14:creationId xmlns:p14="http://schemas.microsoft.com/office/powerpoint/2010/main" val="25178959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1.xml><?xml version="1.0" encoding="utf-8"?>
<p:sldLayout xmlns:a="http://schemas.openxmlformats.org/drawingml/2006/main" xmlns:r="http://schemas.openxmlformats.org/officeDocument/2006/relationships" xmlns:p="http://schemas.openxmlformats.org/presentationml/2006/main" preserve="1" userDrawn="1">
  <p:cSld name="Tittel og innhold med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C6D4C16-17CF-B680-4B58-F923BE0C5955}"/>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6096000" y="1755745"/>
            <a:ext cx="5240345"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tekst 6">
            <a:extLst>
              <a:ext uri="{FF2B5EF4-FFF2-40B4-BE49-F238E27FC236}">
                <a16:creationId xmlns:a16="http://schemas.microsoft.com/office/drawing/2014/main" id="{C41B7E70-47FF-CE70-A93C-2365341FC6BC}"/>
              </a:ext>
            </a:extLst>
          </p:cNvPr>
          <p:cNvSpPr>
            <a:spLocks noGrp="1"/>
          </p:cNvSpPr>
          <p:nvPr>
            <p:ph type="body" sz="quarter" idx="25" hasCustomPrompt="1"/>
          </p:nvPr>
        </p:nvSpPr>
        <p:spPr>
          <a:xfrm>
            <a:off x="6092903" y="6279285"/>
            <a:ext cx="5240345"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213337346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2.xml><?xml version="1.0" encoding="utf-8"?>
<p:sldLayout xmlns:a="http://schemas.openxmlformats.org/drawingml/2006/main" xmlns:r="http://schemas.openxmlformats.org/officeDocument/2006/relationships" xmlns:p="http://schemas.openxmlformats.org/presentationml/2006/main" preserve="1" userDrawn="1">
  <p:cSld name="Tittel og innhold med 2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D57E471-FE6D-2D33-AC52-D0D04A1371CB}"/>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4" name="Plassholder for bilde 11">
            <a:extLst>
              <a:ext uri="{FF2B5EF4-FFF2-40B4-BE49-F238E27FC236}">
                <a16:creationId xmlns:a16="http://schemas.microsoft.com/office/drawing/2014/main" id="{0C2A9C8D-B0CD-D2C4-EE60-FCD2BA442351}"/>
              </a:ext>
            </a:extLst>
          </p:cNvPr>
          <p:cNvSpPr>
            <a:spLocks noGrp="1"/>
          </p:cNvSpPr>
          <p:nvPr>
            <p:ph type="pic" sz="quarter" idx="16"/>
          </p:nvPr>
        </p:nvSpPr>
        <p:spPr>
          <a:xfrm>
            <a:off x="6096000" y="1755745"/>
            <a:ext cx="5240345" cy="2238285"/>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bilde 11">
            <a:extLst>
              <a:ext uri="{FF2B5EF4-FFF2-40B4-BE49-F238E27FC236}">
                <a16:creationId xmlns:a16="http://schemas.microsoft.com/office/drawing/2014/main" id="{3C55C4B1-D8D4-813F-1E53-8A5C173777B5}"/>
              </a:ext>
            </a:extLst>
          </p:cNvPr>
          <p:cNvSpPr>
            <a:spLocks noGrp="1"/>
          </p:cNvSpPr>
          <p:nvPr>
            <p:ph type="pic" sz="quarter" idx="17"/>
          </p:nvPr>
        </p:nvSpPr>
        <p:spPr>
          <a:xfrm>
            <a:off x="6096000" y="3994031"/>
            <a:ext cx="5240345" cy="225149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1" name="Plassholder for tekst 6">
            <a:extLst>
              <a:ext uri="{FF2B5EF4-FFF2-40B4-BE49-F238E27FC236}">
                <a16:creationId xmlns:a16="http://schemas.microsoft.com/office/drawing/2014/main" id="{98700BF6-C30E-23F1-8048-6D5C951D8CD8}"/>
              </a:ext>
            </a:extLst>
          </p:cNvPr>
          <p:cNvSpPr>
            <a:spLocks noGrp="1"/>
          </p:cNvSpPr>
          <p:nvPr>
            <p:ph type="body" sz="quarter" idx="25" hasCustomPrompt="1"/>
          </p:nvPr>
        </p:nvSpPr>
        <p:spPr>
          <a:xfrm>
            <a:off x="6095990" y="6279285"/>
            <a:ext cx="5240338"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r>
              <a:rPr lang="nb-NO" dirty="0">
                <a:effectLst/>
                <a:latin typeface="Calibri" panose="020F0502020204030204" pitchFamily="34" charset="0"/>
              </a:rPr>
              <a:t> (</a:t>
            </a:r>
            <a:r>
              <a:rPr lang="nb-NO" dirty="0" err="1">
                <a:effectLst/>
                <a:latin typeface="Calibri" panose="020F0502020204030204" pitchFamily="34" charset="0"/>
              </a:rPr>
              <a:t>øverst</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r>
              <a:rPr lang="nb-NO" dirty="0">
                <a:effectLst/>
                <a:latin typeface="Calibri" panose="020F0502020204030204" pitchFamily="34" charset="0"/>
              </a:rPr>
              <a:t> (</a:t>
            </a:r>
            <a:r>
              <a:rPr lang="nb-NO" dirty="0" err="1">
                <a:effectLst/>
                <a:latin typeface="Calibri" panose="020F0502020204030204" pitchFamily="34" charset="0"/>
              </a:rPr>
              <a:t>nederst</a:t>
            </a:r>
            <a:r>
              <a:rPr lang="nb-NO" dirty="0">
                <a:effectLst/>
                <a:latin typeface="Calibri" panose="020F0502020204030204" pitchFamily="34" charset="0"/>
              </a:rPr>
              <a:t>)</a:t>
            </a:r>
          </a:p>
        </p:txBody>
      </p:sp>
    </p:spTree>
    <p:extLst>
      <p:ext uri="{BB962C8B-B14F-4D97-AF65-F5344CB8AC3E}">
        <p14:creationId xmlns:p14="http://schemas.microsoft.com/office/powerpoint/2010/main" val="308367532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3.xml><?xml version="1.0" encoding="utf-8"?>
<p:sldLayout xmlns:a="http://schemas.openxmlformats.org/drawingml/2006/main" xmlns:r="http://schemas.openxmlformats.org/officeDocument/2006/relationships" xmlns:p="http://schemas.openxmlformats.org/presentationml/2006/main" preserve="1" userDrawn="1">
  <p:cSld name="Tittel og 2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1DB4DD7-DF26-D3A7-DEFE-6B137EABC170}"/>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6096000" y="1755745"/>
            <a:ext cx="5240345"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7" name="Plassholder for bilde 11">
            <a:extLst>
              <a:ext uri="{FF2B5EF4-FFF2-40B4-BE49-F238E27FC236}">
                <a16:creationId xmlns:a16="http://schemas.microsoft.com/office/drawing/2014/main" id="{6978652E-66DF-E4FA-CF7C-F69D2D0B8AF5}"/>
              </a:ext>
            </a:extLst>
          </p:cNvPr>
          <p:cNvSpPr>
            <a:spLocks noGrp="1"/>
          </p:cNvSpPr>
          <p:nvPr>
            <p:ph type="pic" sz="quarter" idx="17"/>
          </p:nvPr>
        </p:nvSpPr>
        <p:spPr>
          <a:xfrm>
            <a:off x="855652" y="1755745"/>
            <a:ext cx="5240345" cy="4488644"/>
          </a:xfrm>
          <a:prstGeom prst="rect">
            <a:avLst/>
          </a:prstGeom>
          <a:noFill/>
        </p:spPr>
        <p:txBody>
          <a:bodyPr wrap="square">
            <a:noAutofit/>
          </a:bodyPr>
          <a:lstStyle>
            <a:lvl1pPr marL="0" indent="0" algn="ctr">
              <a:buNone/>
              <a:defRPr sz="18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a:t>Klikk på ikonet for å legge til et bilde</a:t>
            </a:r>
            <a:endParaRPr lang="nb-NO" dirty="0"/>
          </a:p>
        </p:txBody>
      </p:sp>
      <p:sp>
        <p:nvSpPr>
          <p:cNvPr id="6" name="Plassholder for tekst 6">
            <a:extLst>
              <a:ext uri="{FF2B5EF4-FFF2-40B4-BE49-F238E27FC236}">
                <a16:creationId xmlns:a16="http://schemas.microsoft.com/office/drawing/2014/main" id="{E13C28F3-CBEF-C4D9-08A1-F03A078D39A2}"/>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fra</a:t>
            </a:r>
            <a:r>
              <a:rPr lang="nb-NO" dirty="0">
                <a:effectLst/>
                <a:latin typeface="Calibri" panose="020F0502020204030204" pitchFamily="34" charset="0"/>
              </a:rPr>
              <a:t> </a:t>
            </a:r>
            <a:r>
              <a:rPr lang="nb-NO" dirty="0" err="1">
                <a:effectLst/>
                <a:latin typeface="Calibri" panose="020F0502020204030204" pitchFamily="34" charset="0"/>
              </a:rPr>
              <a:t>venstre</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230637098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4.xml><?xml version="1.0" encoding="utf-8"?>
<p:sldLayout xmlns:a="http://schemas.openxmlformats.org/drawingml/2006/main" xmlns:r="http://schemas.openxmlformats.org/officeDocument/2006/relationships" xmlns:p="http://schemas.openxmlformats.org/presentationml/2006/main" preserve="1" userDrawn="1">
  <p:cSld name="Tittel 3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3CBF2AA-2EA4-AE8B-F87C-318A6485014D}"/>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5" name="Plassholder for bilde 11">
            <a:extLst>
              <a:ext uri="{FF2B5EF4-FFF2-40B4-BE49-F238E27FC236}">
                <a16:creationId xmlns:a16="http://schemas.microsoft.com/office/drawing/2014/main" id="{4E893AFB-8E52-06A6-F973-83462C177C7E}"/>
              </a:ext>
            </a:extLst>
          </p:cNvPr>
          <p:cNvSpPr>
            <a:spLocks noGrp="1"/>
          </p:cNvSpPr>
          <p:nvPr>
            <p:ph type="pic" sz="quarter" idx="17"/>
          </p:nvPr>
        </p:nvSpPr>
        <p:spPr>
          <a:xfrm>
            <a:off x="855652" y="1755745"/>
            <a:ext cx="3501736"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bilde 11">
            <a:extLst>
              <a:ext uri="{FF2B5EF4-FFF2-40B4-BE49-F238E27FC236}">
                <a16:creationId xmlns:a16="http://schemas.microsoft.com/office/drawing/2014/main" id="{7AA8BB82-C632-0FD6-8770-7B6B1234C8AE}"/>
              </a:ext>
            </a:extLst>
          </p:cNvPr>
          <p:cNvSpPr>
            <a:spLocks noGrp="1"/>
          </p:cNvSpPr>
          <p:nvPr>
            <p:ph type="pic" sz="quarter" idx="18"/>
          </p:nvPr>
        </p:nvSpPr>
        <p:spPr>
          <a:xfrm>
            <a:off x="4357388" y="1755745"/>
            <a:ext cx="3477417"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bilde 11">
            <a:extLst>
              <a:ext uri="{FF2B5EF4-FFF2-40B4-BE49-F238E27FC236}">
                <a16:creationId xmlns:a16="http://schemas.microsoft.com/office/drawing/2014/main" id="{930EB5E8-0388-59F0-D117-2A1E5CEB1698}"/>
              </a:ext>
            </a:extLst>
          </p:cNvPr>
          <p:cNvSpPr>
            <a:spLocks noGrp="1"/>
          </p:cNvSpPr>
          <p:nvPr>
            <p:ph type="pic" sz="quarter" idx="16"/>
          </p:nvPr>
        </p:nvSpPr>
        <p:spPr>
          <a:xfrm>
            <a:off x="7834608" y="1755745"/>
            <a:ext cx="3501737"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2" name="Plassholder for tekst 6">
            <a:extLst>
              <a:ext uri="{FF2B5EF4-FFF2-40B4-BE49-F238E27FC236}">
                <a16:creationId xmlns:a16="http://schemas.microsoft.com/office/drawing/2014/main" id="{63CC2F96-6B0F-9334-6EF2-7BC79411FBB9}"/>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fra</a:t>
            </a:r>
            <a:r>
              <a:rPr lang="nb-NO" dirty="0">
                <a:effectLst/>
                <a:latin typeface="Calibri" panose="020F0502020204030204" pitchFamily="34" charset="0"/>
              </a:rPr>
              <a:t> </a:t>
            </a:r>
            <a:r>
              <a:rPr lang="nb-NO" dirty="0" err="1">
                <a:effectLst/>
                <a:latin typeface="Calibri" panose="020F0502020204030204" pitchFamily="34" charset="0"/>
              </a:rPr>
              <a:t>venstre</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135634177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5.xml><?xml version="1.0" encoding="utf-8"?>
<p:sldLayout xmlns:a="http://schemas.openxmlformats.org/drawingml/2006/main" xmlns:r="http://schemas.openxmlformats.org/officeDocument/2006/relationships" xmlns:p="http://schemas.openxmlformats.org/presentationml/2006/main" preserve="1" userDrawn="1">
  <p:cSld name="Tittel og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C61BCB8-83AD-6D37-B54B-0FF9F2C7A2DE}"/>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855652" y="1755745"/>
            <a:ext cx="10480693"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9D698068-2DB0-CD6F-4634-6B2E261F9009}"/>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52439508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6.xml><?xml version="1.0" encoding="utf-8"?>
<p:sldLayout xmlns:a="http://schemas.openxmlformats.org/drawingml/2006/main" xmlns:r="http://schemas.openxmlformats.org/officeDocument/2006/relationships" xmlns:p="http://schemas.openxmlformats.org/presentationml/2006/main" showMasterSp="0" preserve="1" userDrawn="1">
  <p:cSld name="Fullskjerm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769EBC2-A8BC-0723-CC54-8B026BB10D90}"/>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4" name="Plassholder for bilde 11">
            <a:extLst>
              <a:ext uri="{FF2B5EF4-FFF2-40B4-BE49-F238E27FC236}">
                <a16:creationId xmlns:a16="http://schemas.microsoft.com/office/drawing/2014/main" id="{8DC678C2-C645-486F-8630-057971DBE12B}"/>
              </a:ext>
            </a:extLst>
          </p:cNvPr>
          <p:cNvSpPr>
            <a:spLocks noGrp="1"/>
          </p:cNvSpPr>
          <p:nvPr>
            <p:ph type="pic" sz="quarter" idx="16"/>
          </p:nvPr>
        </p:nvSpPr>
        <p:spPr>
          <a:xfrm>
            <a:off x="0" y="0"/>
            <a:ext cx="12192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tekst 6">
            <a:extLst>
              <a:ext uri="{FF2B5EF4-FFF2-40B4-BE49-F238E27FC236}">
                <a16:creationId xmlns:a16="http://schemas.microsoft.com/office/drawing/2014/main" id="{A8536A01-051B-BE75-EB3D-6C4863D330D2}"/>
              </a:ext>
            </a:extLst>
          </p:cNvPr>
          <p:cNvSpPr>
            <a:spLocks noGrp="1"/>
          </p:cNvSpPr>
          <p:nvPr>
            <p:ph type="body" sz="quarter" idx="22" hasCustomPrompt="1"/>
          </p:nvPr>
        </p:nvSpPr>
        <p:spPr>
          <a:xfrm>
            <a:off x="340632" y="6379920"/>
            <a:ext cx="926069" cy="180425"/>
          </a:xfrm>
          <a:solidFill>
            <a:schemeClr val="bg1"/>
          </a:solidFill>
        </p:spPr>
        <p:txBody>
          <a:bodyPr wrap="none" lIns="72000" tIns="36000" rIns="72000" bIns="36000">
            <a:spAutoFit/>
          </a:bodyPr>
          <a:lstStyle>
            <a:lvl1pPr marL="0" indent="0" algn="l">
              <a:buNone/>
              <a:defRPr lang="nb-NO" sz="7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243176350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preserve="1" userDrawn="1">
  <p:cSld name="Fullskjerm bilde med tekst ">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13718270-56CD-D079-D8FF-358055A07649}"/>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4" name="Plassholder for bilde 11">
            <a:extLst>
              <a:ext uri="{FF2B5EF4-FFF2-40B4-BE49-F238E27FC236}">
                <a16:creationId xmlns:a16="http://schemas.microsoft.com/office/drawing/2014/main" id="{8DC678C2-C645-486F-8630-057971DBE12B}"/>
              </a:ext>
            </a:extLst>
          </p:cNvPr>
          <p:cNvSpPr>
            <a:spLocks noGrp="1"/>
          </p:cNvSpPr>
          <p:nvPr>
            <p:ph type="pic" sz="quarter" idx="16"/>
          </p:nvPr>
        </p:nvSpPr>
        <p:spPr>
          <a:xfrm>
            <a:off x="0" y="0"/>
            <a:ext cx="12192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8" name="Text Placeholder 16">
            <a:extLst>
              <a:ext uri="{FF2B5EF4-FFF2-40B4-BE49-F238E27FC236}">
                <a16:creationId xmlns:a16="http://schemas.microsoft.com/office/drawing/2014/main" id="{B7678E87-E36B-1513-EC8F-952B988AE36A}"/>
              </a:ext>
            </a:extLst>
          </p:cNvPr>
          <p:cNvSpPr>
            <a:spLocks noGrp="1" noChangeAspect="1"/>
          </p:cNvSpPr>
          <p:nvPr>
            <p:ph type="body" sz="quarter" idx="33" hasCustomPrompt="1"/>
          </p:nvPr>
        </p:nvSpPr>
        <p:spPr>
          <a:xfrm>
            <a:off x="0" y="3808800"/>
            <a:ext cx="3049200" cy="3049200"/>
          </a:xfrm>
          <a:solidFill>
            <a:schemeClr val="tx2">
              <a:lumMod val="20000"/>
              <a:lumOff val="80000"/>
            </a:schemeClr>
          </a:solidFill>
        </p:spPr>
        <p:txBody>
          <a:bodyPr lIns="216000" tIns="216000" rIns="216000" bIns="216000" anchor="ctr"/>
          <a:lstStyle>
            <a:lvl1pPr marL="0" indent="0">
              <a:buNone/>
              <a:defRPr/>
            </a:lvl1pPr>
            <a:lvl2pPr marL="252000" indent="0">
              <a:buNone/>
              <a:defRPr/>
            </a:lvl2pPr>
            <a:lvl3pPr marL="504000" indent="0">
              <a:buNone/>
              <a:defRPr/>
            </a:lvl3pPr>
            <a:lvl4pPr marL="756000" indent="0">
              <a:buNone/>
              <a:defRPr/>
            </a:lvl4pPr>
            <a:lvl5pPr marL="1008000" indent="0">
              <a:buNone/>
              <a:defRPr/>
            </a:lvl5pPr>
          </a:lstStyle>
          <a:p>
            <a:pPr lvl="0"/>
            <a:r>
              <a:rPr lang="nb-NO" dirty="0" err="1"/>
              <a:t>Klikk</a:t>
            </a:r>
            <a:r>
              <a:rPr lang="nb-NO" dirty="0"/>
              <a:t> her for </a:t>
            </a:r>
            <a:r>
              <a:rPr lang="nb-NO" dirty="0" err="1"/>
              <a:t>å</a:t>
            </a:r>
            <a:r>
              <a:rPr lang="nb-NO" dirty="0"/>
              <a:t> </a:t>
            </a:r>
            <a:r>
              <a:rPr lang="nb-NO" dirty="0" err="1"/>
              <a:t>skrive</a:t>
            </a:r>
            <a:r>
              <a:rPr lang="nb-NO" dirty="0"/>
              <a:t> </a:t>
            </a:r>
            <a:r>
              <a:rPr lang="nb-NO" dirty="0" err="1"/>
              <a:t>tekst</a:t>
            </a:r>
            <a:r>
              <a:rPr lang="nb-NO" dirty="0"/>
              <a:t> inn </a:t>
            </a:r>
            <a:r>
              <a:rPr lang="nb-NO" dirty="0" err="1"/>
              <a:t>i</a:t>
            </a:r>
            <a:r>
              <a:rPr lang="nb-NO" dirty="0"/>
              <a:t> </a:t>
            </a:r>
            <a:r>
              <a:rPr lang="nb-NO" dirty="0" err="1"/>
              <a:t>firkanten</a:t>
            </a:r>
            <a:r>
              <a:rPr lang="nb-NO" dirty="0"/>
              <a:t>. </a:t>
            </a:r>
            <a:r>
              <a:rPr lang="nb-NO" dirty="0" err="1"/>
              <a:t>Slett</a:t>
            </a:r>
            <a:r>
              <a:rPr lang="nb-NO" dirty="0"/>
              <a:t> </a:t>
            </a:r>
            <a:r>
              <a:rPr lang="nb-NO" dirty="0" err="1"/>
              <a:t>formen</a:t>
            </a:r>
            <a:r>
              <a:rPr lang="nb-NO" dirty="0"/>
              <a:t> </a:t>
            </a:r>
            <a:r>
              <a:rPr lang="nb-NO" dirty="0" err="1"/>
              <a:t>dersom</a:t>
            </a:r>
            <a:r>
              <a:rPr lang="nb-NO" dirty="0"/>
              <a:t> du </a:t>
            </a:r>
            <a:r>
              <a:rPr lang="nb-NO" dirty="0" err="1"/>
              <a:t>ikke</a:t>
            </a:r>
            <a:r>
              <a:rPr lang="nb-NO" dirty="0"/>
              <a:t> </a:t>
            </a:r>
            <a:r>
              <a:rPr lang="nb-NO" dirty="0" err="1"/>
              <a:t>har</a:t>
            </a:r>
            <a:r>
              <a:rPr lang="nb-NO" dirty="0"/>
              <a:t> </a:t>
            </a:r>
            <a:r>
              <a:rPr lang="nb-NO" dirty="0" err="1"/>
              <a:t>behov</a:t>
            </a:r>
            <a:r>
              <a:rPr lang="nb-NO" dirty="0"/>
              <a:t> for den.</a:t>
            </a:r>
          </a:p>
        </p:txBody>
      </p:sp>
      <p:sp>
        <p:nvSpPr>
          <p:cNvPr id="2" name="Plassholder for tekst 6">
            <a:extLst>
              <a:ext uri="{FF2B5EF4-FFF2-40B4-BE49-F238E27FC236}">
                <a16:creationId xmlns:a16="http://schemas.microsoft.com/office/drawing/2014/main" id="{670C2EAD-E2E4-D253-0121-062F5F0EEC56}"/>
              </a:ext>
            </a:extLst>
          </p:cNvPr>
          <p:cNvSpPr>
            <a:spLocks noGrp="1"/>
          </p:cNvSpPr>
          <p:nvPr>
            <p:ph type="body" sz="quarter" idx="34" hasCustomPrompt="1"/>
          </p:nvPr>
        </p:nvSpPr>
        <p:spPr>
          <a:xfrm>
            <a:off x="10930938" y="6379920"/>
            <a:ext cx="926069" cy="180425"/>
          </a:xfrm>
          <a:solidFill>
            <a:schemeClr val="tx2">
              <a:lumMod val="20000"/>
              <a:lumOff val="80000"/>
            </a:schemeClr>
          </a:solidFill>
        </p:spPr>
        <p:txBody>
          <a:bodyPr wrap="none" lIns="72000" tIns="36000" rIns="72000" bIns="36000">
            <a:spAutoFit/>
          </a:bodyPr>
          <a:lstStyle>
            <a:lvl1pPr marL="0" indent="0" algn="r">
              <a:buNone/>
              <a:defRPr lang="nb-NO" sz="7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66419579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preserve="1" userDrawn="1">
  <p:cSld name="Stort sitat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A981A15-5927-4FCD-812D-FAD670E2A1CF}"/>
              </a:ext>
            </a:extLst>
          </p:cNvPr>
          <p:cNvSpPr>
            <a:spLocks noGrp="1"/>
          </p:cNvSpPr>
          <p:nvPr>
            <p:ph type="title" hasCustomPrompt="1"/>
          </p:nvPr>
        </p:nvSpPr>
        <p:spPr>
          <a:xfrm>
            <a:off x="2977286" y="981120"/>
            <a:ext cx="8359058" cy="3949325"/>
          </a:xfrm>
        </p:spPr>
        <p:txBody>
          <a:bodyPr anchor="t" anchorCtr="0"/>
          <a:lstStyle>
            <a:lvl1pPr>
              <a:defRPr sz="5000"/>
            </a:lvl1pPr>
          </a:lstStyle>
          <a:p>
            <a:r>
              <a:rPr lang="nb-NO" dirty="0" err="1"/>
              <a:t>Klikk</a:t>
            </a:r>
            <a:r>
              <a:rPr lang="nb-NO" dirty="0"/>
              <a:t> for å </a:t>
            </a:r>
            <a:r>
              <a:rPr lang="nb-NO" dirty="0" err="1"/>
              <a:t>skrive</a:t>
            </a:r>
            <a:r>
              <a:rPr lang="nb-NO" dirty="0"/>
              <a:t> inn et </a:t>
            </a:r>
            <a:r>
              <a:rPr lang="nb-NO" dirty="0" err="1"/>
              <a:t>sitat</a:t>
            </a:r>
            <a:r>
              <a:rPr lang="nb-NO" dirty="0"/>
              <a:t> </a:t>
            </a:r>
          </a:p>
        </p:txBody>
      </p:sp>
      <p:sp>
        <p:nvSpPr>
          <p:cNvPr id="13" name="Plassholder for tekst 3">
            <a:extLst>
              <a:ext uri="{FF2B5EF4-FFF2-40B4-BE49-F238E27FC236}">
                <a16:creationId xmlns:a16="http://schemas.microsoft.com/office/drawing/2014/main" id="{1A767E45-C00F-3A80-4F0C-D1E9B58142AB}"/>
              </a:ext>
            </a:extLst>
          </p:cNvPr>
          <p:cNvSpPr>
            <a:spLocks noGrp="1"/>
          </p:cNvSpPr>
          <p:nvPr>
            <p:ph type="body" sz="quarter" idx="23" hasCustomPrompt="1"/>
          </p:nvPr>
        </p:nvSpPr>
        <p:spPr>
          <a:xfrm>
            <a:off x="2977286" y="5189727"/>
            <a:ext cx="6220143" cy="692150"/>
          </a:xfrm>
        </p:spPr>
        <p:txBody>
          <a:bodyPr/>
          <a:lstStyle>
            <a:lvl1pPr marL="0" indent="0">
              <a:buNone/>
              <a:defRPr sz="2000"/>
            </a:lvl1pPr>
          </a:lstStyle>
          <a:p>
            <a:pPr lvl="0"/>
            <a:r>
              <a:rPr lang="nb-NO" dirty="0"/>
              <a:t>- </a:t>
            </a:r>
            <a:r>
              <a:rPr lang="nb-NO" dirty="0" err="1"/>
              <a:t>Klikk</a:t>
            </a:r>
            <a:r>
              <a:rPr lang="nb-NO" dirty="0"/>
              <a:t> for å </a:t>
            </a:r>
            <a:r>
              <a:rPr lang="nb-NO" dirty="0" err="1"/>
              <a:t>skrive</a:t>
            </a:r>
            <a:r>
              <a:rPr lang="nb-NO" dirty="0"/>
              <a:t> inn </a:t>
            </a:r>
            <a:r>
              <a:rPr lang="nb-NO" dirty="0" err="1"/>
              <a:t>forfatter</a:t>
            </a:r>
            <a:r>
              <a:rPr lang="nb-NO" dirty="0"/>
              <a:t>/</a:t>
            </a:r>
            <a:r>
              <a:rPr lang="nb-NO" dirty="0" err="1"/>
              <a:t>navn</a:t>
            </a:r>
            <a:endParaRPr lang="nb-NO" dirty="0"/>
          </a:p>
        </p:txBody>
      </p:sp>
      <p:pic>
        <p:nvPicPr>
          <p:cNvPr id="11" name="Grafikk 11" descr="Sitattegn">
            <a:extLst>
              <a:ext uri="{FF2B5EF4-FFF2-40B4-BE49-F238E27FC236}">
                <a16:creationId xmlns:a16="http://schemas.microsoft.com/office/drawing/2014/main" id="{54E45CF3-B4B5-F82F-D3AE-B3AAD3BAF4A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55653" y="981120"/>
            <a:ext cx="1417304" cy="1118342"/>
          </a:xfrm>
          <a:prstGeom prst="rect">
            <a:avLst/>
          </a:prstGeom>
        </p:spPr>
      </p:pic>
    </p:spTree>
    <p:extLst>
      <p:ext uri="{BB962C8B-B14F-4D97-AF65-F5344CB8AC3E}">
        <p14:creationId xmlns:p14="http://schemas.microsoft.com/office/powerpoint/2010/main" val="16697737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9.xml><?xml version="1.0" encoding="utf-8"?>
<p:sldLayout xmlns:a="http://schemas.openxmlformats.org/drawingml/2006/main" xmlns:r="http://schemas.openxmlformats.org/officeDocument/2006/relationships" xmlns:p="http://schemas.openxmlformats.org/presentationml/2006/main" showMasterSp="0" preserve="1" userDrawn="1">
  <p:cSld name="Tittel | Undertittel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7E3CD79A-10BA-DF0A-337C-7491DA56A188}"/>
              </a:ext>
            </a:extLst>
          </p:cNvPr>
          <p:cNvSpPr>
            <a:spLocks noGrp="1"/>
          </p:cNvSpPr>
          <p:nvPr>
            <p:ph type="title" hasCustomPrompt="1"/>
          </p:nvPr>
        </p:nvSpPr>
        <p:spPr>
          <a:xfrm>
            <a:off x="1559875" y="2136338"/>
            <a:ext cx="3949690" cy="2585323"/>
          </a:xfrm>
        </p:spPr>
        <p:txBody>
          <a:bodyPr anchor="ctr">
            <a:noAutofit/>
          </a:bodyPr>
          <a:lstStyle>
            <a:lvl1pPr marL="0" marR="0" indent="0" algn="r" defTabSz="914400" rtl="0" eaLnBrk="1" fontAlgn="auto" latinLnBrk="0" hangingPunct="1">
              <a:lnSpc>
                <a:spcPts val="6000"/>
              </a:lnSpc>
              <a:spcBef>
                <a:spcPts val="0"/>
              </a:spcBef>
              <a:spcAft>
                <a:spcPts val="0"/>
              </a:spcAft>
              <a:buClrTx/>
              <a:buSzTx/>
              <a:buFontTx/>
              <a:buNone/>
              <a:tabLst/>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cxnSp>
        <p:nvCxnSpPr>
          <p:cNvPr id="7" name="Rett linje 9">
            <a:extLst>
              <a:ext uri="{FF2B5EF4-FFF2-40B4-BE49-F238E27FC236}">
                <a16:creationId xmlns:a16="http://schemas.microsoft.com/office/drawing/2014/main" id="{377364A3-E584-EE44-3975-7F01D38AE1D0}"/>
              </a:ext>
              <a:ext uri="{C183D7F6-B498-43B3-948B-1728B52AA6E4}">
                <adec:decorative xmlns:adec="http://schemas.microsoft.com/office/drawing/2017/decorative" val="1"/>
              </a:ext>
            </a:extLst>
          </p:cNvPr>
          <p:cNvCxnSpPr/>
          <p:nvPr userDrawn="1"/>
        </p:nvCxnSpPr>
        <p:spPr>
          <a:xfrm>
            <a:off x="6096000" y="2073859"/>
            <a:ext cx="0" cy="280851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lassholder for tekst 11">
            <a:extLst>
              <a:ext uri="{FF2B5EF4-FFF2-40B4-BE49-F238E27FC236}">
                <a16:creationId xmlns:a16="http://schemas.microsoft.com/office/drawing/2014/main" id="{38FE4089-49C3-167A-3E1D-E1877C878A46}"/>
              </a:ext>
            </a:extLst>
          </p:cNvPr>
          <p:cNvSpPr>
            <a:spLocks noGrp="1"/>
          </p:cNvSpPr>
          <p:nvPr>
            <p:ph type="body" sz="quarter" idx="15" hasCustomPrompt="1"/>
          </p:nvPr>
        </p:nvSpPr>
        <p:spPr>
          <a:xfrm>
            <a:off x="6682435" y="2136338"/>
            <a:ext cx="3949682" cy="2585323"/>
          </a:xfrm>
        </p:spPr>
        <p:txBody>
          <a:bodyPr anchor="ctr"/>
          <a:lstStyle>
            <a:lvl1pPr marL="0" indent="0">
              <a:lnSpc>
                <a:spcPct val="120000"/>
              </a:lnSpc>
              <a:buNone/>
              <a:defRPr sz="2400"/>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å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endParaRPr lang="nb-NO" dirty="0"/>
          </a:p>
        </p:txBody>
      </p:sp>
    </p:spTree>
    <p:extLst>
      <p:ext uri="{BB962C8B-B14F-4D97-AF65-F5344CB8AC3E}">
        <p14:creationId xmlns:p14="http://schemas.microsoft.com/office/powerpoint/2010/main" val="399592445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tel og innhold - Bilde venstr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8972836-CF54-95B9-BD7A-520B4FCDB5E8}"/>
              </a:ext>
            </a:extLst>
          </p:cNvPr>
          <p:cNvSpPr>
            <a:spLocks noGrp="1"/>
          </p:cNvSpPr>
          <p:nvPr>
            <p:ph type="title" hasCustomPrompt="1"/>
          </p:nvPr>
        </p:nvSpPr>
        <p:spPr>
          <a:xfrm>
            <a:off x="6476980" y="885600"/>
            <a:ext cx="4859420" cy="523220"/>
          </a:xfrm>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6" name="maske">
            <a:extLst>
              <a:ext uri="{FF2B5EF4-FFF2-40B4-BE49-F238E27FC236}">
                <a16:creationId xmlns:a16="http://schemas.microsoft.com/office/drawing/2014/main" id="{178D028F-73F9-209E-8F2E-7F991E245C14}"/>
              </a:ext>
              <a:ext uri="{C183D7F6-B498-43B3-948B-1728B52AA6E4}">
                <adec:decorative xmlns:adec="http://schemas.microsoft.com/office/drawing/2017/decorative" val="1"/>
              </a:ext>
            </a:extLst>
          </p:cNvPr>
          <p:cNvSpPr/>
          <p:nvPr userDrawn="1"/>
        </p:nvSpPr>
        <p:spPr>
          <a:xfrm>
            <a:off x="0" y="5784850"/>
            <a:ext cx="3206750" cy="1073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5B4C9830-CAC2-E95B-C1DD-85F94EF3FD2D}"/>
              </a:ext>
            </a:extLst>
          </p:cNvPr>
          <p:cNvSpPr>
            <a:spLocks noGrp="1"/>
          </p:cNvSpPr>
          <p:nvPr>
            <p:ph type="body" sz="quarter" idx="25" hasCustomPrompt="1"/>
          </p:nvPr>
        </p:nvSpPr>
        <p:spPr>
          <a:xfrm>
            <a:off x="6476980" y="6279285"/>
            <a:ext cx="4856268" cy="18466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52439024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0.xml><?xml version="1.0" encoding="utf-8"?>
<p:sldLayout xmlns:a="http://schemas.openxmlformats.org/drawingml/2006/main" xmlns:r="http://schemas.openxmlformats.org/officeDocument/2006/relationships" xmlns:p="http://schemas.openxmlformats.org/presentationml/2006/main" showMasterSp="0" preserve="1" userDrawn="1">
  <p:cSld name="To fargeflater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6857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Tittel 1">
            <a:extLst>
              <a:ext uri="{FF2B5EF4-FFF2-40B4-BE49-F238E27FC236}">
                <a16:creationId xmlns:a16="http://schemas.microsoft.com/office/drawing/2014/main" id="{EEACF926-5E96-43D7-BA7E-1C2593912E1E}"/>
              </a:ext>
            </a:extLst>
          </p:cNvPr>
          <p:cNvSpPr>
            <a:spLocks noGrp="1"/>
          </p:cNvSpPr>
          <p:nvPr>
            <p:ph type="title" hasCustomPrompt="1"/>
          </p:nvPr>
        </p:nvSpPr>
        <p:spPr>
          <a:xfrm>
            <a:off x="948690" y="2136338"/>
            <a:ext cx="4560875" cy="2585323"/>
          </a:xfrm>
        </p:spPr>
        <p:txBody>
          <a:bodyPr anchor="ctr">
            <a:noAutofit/>
          </a:bodyPr>
          <a:lstStyle>
            <a:lvl1pPr algn="l">
              <a:lnSpc>
                <a:spcPts val="6000"/>
              </a:lnSpc>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7254" y="698839"/>
            <a:ext cx="4933493" cy="5460324"/>
          </a:xfrm>
        </p:spPr>
        <p:txBody>
          <a:bodyPr anchor="ctr">
            <a:noAutofit/>
          </a:bodyPr>
          <a:lstStyle>
            <a:lvl1pPr marL="0" indent="0">
              <a:lnSpc>
                <a:spcPct val="120000"/>
              </a:lnSpc>
              <a:buNone/>
              <a:defRPr sz="2400"/>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å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endParaRPr lang="nb-NO" dirty="0"/>
          </a:p>
        </p:txBody>
      </p:sp>
    </p:spTree>
    <p:extLst>
      <p:ext uri="{BB962C8B-B14F-4D97-AF65-F5344CB8AC3E}">
        <p14:creationId xmlns:p14="http://schemas.microsoft.com/office/powerpoint/2010/main" val="266364288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preserve="1" userDrawn="1">
  <p:cSld name="Tre fargeflater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9" name="Tittel 1">
            <a:extLst>
              <a:ext uri="{FF2B5EF4-FFF2-40B4-BE49-F238E27FC236}">
                <a16:creationId xmlns:a16="http://schemas.microsoft.com/office/drawing/2014/main" id="{31045BF3-763A-0A24-A7CF-88EDE2C5B162}"/>
              </a:ext>
            </a:extLst>
          </p:cNvPr>
          <p:cNvSpPr>
            <a:spLocks noGrp="1"/>
          </p:cNvSpPr>
          <p:nvPr>
            <p:ph type="title" hasCustomPrompt="1"/>
          </p:nvPr>
        </p:nvSpPr>
        <p:spPr>
          <a:xfrm>
            <a:off x="948690" y="2136338"/>
            <a:ext cx="4560875" cy="2585323"/>
          </a:xfrm>
        </p:spPr>
        <p:txBody>
          <a:bodyPr anchor="ctr">
            <a:noAutofit/>
          </a:bodyPr>
          <a:lstStyle>
            <a:lvl1pPr algn="l">
              <a:lnSpc>
                <a:spcPts val="6000"/>
              </a:lnSpc>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4662" y="627005"/>
            <a:ext cx="4933493" cy="2174990"/>
          </a:xfrm>
        </p:spPr>
        <p:txBody>
          <a:bodyPr anchor="ctr">
            <a:noAutofit/>
          </a:bodyPr>
          <a:lstStyle>
            <a:lvl1pPr marL="0" indent="0">
              <a:lnSpc>
                <a:spcPct val="120000"/>
              </a:lnSpc>
              <a:buNone/>
              <a:defRPr sz="2400"/>
            </a:lvl1pPr>
          </a:lstStyle>
          <a:p>
            <a:pPr lvl="0"/>
            <a:r>
              <a:rPr lang="nb-NO" noProof="0" dirty="0"/>
              <a:t>Klikk for å legge til tekst</a:t>
            </a:r>
          </a:p>
        </p:txBody>
      </p:sp>
      <p:sp>
        <p:nvSpPr>
          <p:cNvPr id="3" name="Rektangel 7">
            <a:extLst>
              <a:ext uri="{FF2B5EF4-FFF2-40B4-BE49-F238E27FC236}">
                <a16:creationId xmlns:a16="http://schemas.microsoft.com/office/drawing/2014/main" id="{3C13E5C7-5F7A-904A-A6EF-E2604739B845}"/>
              </a:ext>
              <a:ext uri="{C183D7F6-B498-43B3-948B-1728B52AA6E4}">
                <adec:decorative xmlns:adec="http://schemas.microsoft.com/office/drawing/2017/decorative" val="1"/>
              </a:ext>
            </a:extLst>
          </p:cNvPr>
          <p:cNvSpPr/>
          <p:nvPr userDrawn="1"/>
        </p:nvSpPr>
        <p:spPr>
          <a:xfrm>
            <a:off x="6090818" y="3429000"/>
            <a:ext cx="6101182" cy="3429000"/>
          </a:xfrm>
          <a:prstGeom prst="rect">
            <a:avLst/>
          </a:prstGeom>
          <a:solidFill>
            <a:schemeClr val="tx2">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Plassholder for tekst 12">
            <a:extLst>
              <a:ext uri="{FF2B5EF4-FFF2-40B4-BE49-F238E27FC236}">
                <a16:creationId xmlns:a16="http://schemas.microsoft.com/office/drawing/2014/main" id="{BD71A123-9163-1460-6D8F-8978525CD278}"/>
              </a:ext>
            </a:extLst>
          </p:cNvPr>
          <p:cNvSpPr>
            <a:spLocks noGrp="1"/>
          </p:cNvSpPr>
          <p:nvPr>
            <p:ph type="body" sz="quarter" idx="33" hasCustomPrompt="1"/>
          </p:nvPr>
        </p:nvSpPr>
        <p:spPr>
          <a:xfrm>
            <a:off x="6674662" y="4056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Tree>
    <p:extLst>
      <p:ext uri="{BB962C8B-B14F-4D97-AF65-F5344CB8AC3E}">
        <p14:creationId xmlns:p14="http://schemas.microsoft.com/office/powerpoint/2010/main" val="199626099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2.xml><?xml version="1.0" encoding="utf-8"?>
<p:sldLayout xmlns:a="http://schemas.openxmlformats.org/drawingml/2006/main" xmlns:r="http://schemas.openxmlformats.org/officeDocument/2006/relationships" xmlns:p="http://schemas.openxmlformats.org/presentationml/2006/main" showMasterSp="0" preserve="1" userDrawn="1">
  <p:cSld name="Tre fargeflater med ikon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5" name="Tittel 1">
            <a:extLst>
              <a:ext uri="{FF2B5EF4-FFF2-40B4-BE49-F238E27FC236}">
                <a16:creationId xmlns:a16="http://schemas.microsoft.com/office/drawing/2014/main" id="{C049361A-65CD-9E25-422C-7EE7423356BB}"/>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2" name="Plassholder for bilde 4">
            <a:extLst>
              <a:ext uri="{FF2B5EF4-FFF2-40B4-BE49-F238E27FC236}">
                <a16:creationId xmlns:a16="http://schemas.microsoft.com/office/drawing/2014/main" id="{B5388A3F-3E39-5023-2E48-C55E26CDADD4}"/>
              </a:ext>
            </a:extLst>
          </p:cNvPr>
          <p:cNvSpPr>
            <a:spLocks noGrp="1" noChangeAspect="1"/>
          </p:cNvSpPr>
          <p:nvPr>
            <p:ph type="pic" sz="quarter" idx="32" hasCustomPrompt="1"/>
          </p:nvPr>
        </p:nvSpPr>
        <p:spPr>
          <a:xfrm>
            <a:off x="801087" y="1184678"/>
            <a:ext cx="4488644" cy="4488644"/>
          </a:xfrm>
          <a:prstGeom prst="ellipse">
            <a:avLst/>
          </a:prstGeom>
          <a:solidFill>
            <a:schemeClr val="bg1"/>
          </a:solidFill>
        </p:spPr>
        <p:txBody>
          <a:bodyPr lIns="251999" tIns="251999" rIns="216000" bIns="108000"/>
          <a:lstStyle>
            <a:lvl1pPr marL="0" indent="0" algn="ctr">
              <a:buNone/>
              <a:defRPr sz="22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dirty="0" err="1"/>
              <a:t>Klikk</a:t>
            </a:r>
            <a:r>
              <a:rPr lang="nb-NO" dirty="0"/>
              <a:t> </a:t>
            </a:r>
            <a:r>
              <a:rPr lang="nb-NO" dirty="0" err="1"/>
              <a:t>på</a:t>
            </a:r>
            <a:r>
              <a:rPr lang="nb-NO" dirty="0"/>
              <a:t> </a:t>
            </a:r>
            <a:r>
              <a:rPr lang="nb-NO" dirty="0" err="1"/>
              <a:t>ikonet</a:t>
            </a:r>
            <a:r>
              <a:rPr lang="nb-NO" dirty="0"/>
              <a:t> under for å </a:t>
            </a:r>
            <a:r>
              <a:rPr lang="nb-NO" dirty="0" err="1"/>
              <a:t>sette</a:t>
            </a:r>
            <a:r>
              <a:rPr lang="nb-NO" dirty="0"/>
              <a:t> inn </a:t>
            </a:r>
            <a:r>
              <a:rPr lang="nb-NO" dirty="0" err="1"/>
              <a:t>ønsket</a:t>
            </a:r>
            <a:r>
              <a:rPr lang="nb-NO" dirty="0"/>
              <a:t> ikon. </a:t>
            </a:r>
            <a:r>
              <a:rPr lang="nb-NO" b="0" i="0" dirty="0">
                <a:solidFill>
                  <a:srgbClr val="000000"/>
                </a:solidFill>
                <a:effectLst/>
                <a:latin typeface="WordVisi_MSFontService"/>
              </a:rPr>
              <a:t>Se </a:t>
            </a:r>
            <a:r>
              <a:rPr lang="nb-NO" b="0" i="0" dirty="0" err="1">
                <a:solidFill>
                  <a:srgbClr val="000000"/>
                </a:solidFill>
                <a:effectLst/>
                <a:latin typeface="WordVisi_MSFontService"/>
              </a:rPr>
              <a:t>oppskrift</a:t>
            </a:r>
            <a:r>
              <a:rPr lang="nb-NO" b="0" i="0" dirty="0">
                <a:solidFill>
                  <a:srgbClr val="000000"/>
                </a:solidFill>
                <a:effectLst/>
                <a:latin typeface="WordVisi_MSFontService"/>
              </a:rPr>
              <a:t> </a:t>
            </a:r>
            <a:r>
              <a:rPr lang="nb-NO" b="0" i="0" dirty="0" err="1">
                <a:solidFill>
                  <a:srgbClr val="000000"/>
                </a:solidFill>
                <a:effectLst/>
                <a:latin typeface="WordVisi_MSFontService"/>
              </a:rPr>
              <a:t>til</a:t>
            </a:r>
            <a:r>
              <a:rPr lang="nb-NO" b="0" i="0" dirty="0">
                <a:solidFill>
                  <a:srgbClr val="000000"/>
                </a:solidFill>
                <a:effectLst/>
                <a:latin typeface="WordVisi_MSFontService"/>
              </a:rPr>
              <a:t> </a:t>
            </a:r>
            <a:r>
              <a:rPr lang="nb-NO" b="0" i="0" dirty="0" err="1">
                <a:solidFill>
                  <a:srgbClr val="000000"/>
                </a:solidFill>
                <a:effectLst/>
                <a:latin typeface="WordVisi_MSFontService"/>
              </a:rPr>
              <a:t>høyre</a:t>
            </a:r>
            <a:r>
              <a:rPr lang="nb-NO" b="0" i="0" dirty="0">
                <a:solidFill>
                  <a:srgbClr val="000000"/>
                </a:solidFill>
                <a:effectLst/>
                <a:latin typeface="WordVisi_MSFontService"/>
              </a:rPr>
              <a:t> for </a:t>
            </a:r>
            <a:r>
              <a:rPr lang="nb-NO" b="0" i="0" dirty="0" err="1">
                <a:solidFill>
                  <a:srgbClr val="000000"/>
                </a:solidFill>
                <a:effectLst/>
                <a:latin typeface="WordVisi_MSFontService"/>
              </a:rPr>
              <a:t>lysbildet</a:t>
            </a:r>
            <a:r>
              <a:rPr lang="nb-NO" b="0" i="0" dirty="0">
                <a:solidFill>
                  <a:srgbClr val="000000"/>
                </a:solidFill>
                <a:effectLst/>
                <a:latin typeface="WordVisi_MSFontService"/>
              </a:rPr>
              <a:t>.</a:t>
            </a:r>
            <a:endParaRPr lang="nb-NO" dirty="0"/>
          </a:p>
        </p:txBody>
      </p:sp>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4662" y="627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
        <p:nvSpPr>
          <p:cNvPr id="3" name="Rektangel 7">
            <a:extLst>
              <a:ext uri="{FF2B5EF4-FFF2-40B4-BE49-F238E27FC236}">
                <a16:creationId xmlns:a16="http://schemas.microsoft.com/office/drawing/2014/main" id="{3C13E5C7-5F7A-904A-A6EF-E2604739B845}"/>
              </a:ext>
              <a:ext uri="{C183D7F6-B498-43B3-948B-1728B52AA6E4}">
                <adec:decorative xmlns:adec="http://schemas.microsoft.com/office/drawing/2017/decorative" val="1"/>
              </a:ext>
            </a:extLst>
          </p:cNvPr>
          <p:cNvSpPr/>
          <p:nvPr userDrawn="1"/>
        </p:nvSpPr>
        <p:spPr>
          <a:xfrm>
            <a:off x="6090818" y="3429000"/>
            <a:ext cx="6101182" cy="3429000"/>
          </a:xfrm>
          <a:prstGeom prst="rect">
            <a:avLst/>
          </a:prstGeom>
          <a:solidFill>
            <a:schemeClr val="tx2">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Plassholder for tekst 12">
            <a:extLst>
              <a:ext uri="{FF2B5EF4-FFF2-40B4-BE49-F238E27FC236}">
                <a16:creationId xmlns:a16="http://schemas.microsoft.com/office/drawing/2014/main" id="{BD71A123-9163-1460-6D8F-8978525CD278}"/>
              </a:ext>
            </a:extLst>
          </p:cNvPr>
          <p:cNvSpPr>
            <a:spLocks noGrp="1"/>
          </p:cNvSpPr>
          <p:nvPr>
            <p:ph type="body" sz="quarter" idx="33" hasCustomPrompt="1"/>
          </p:nvPr>
        </p:nvSpPr>
        <p:spPr>
          <a:xfrm>
            <a:off x="6674662" y="4056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
        <p:nvSpPr>
          <p:cNvPr id="6" name="Rectangle 5">
            <a:extLst>
              <a:ext uri="{FF2B5EF4-FFF2-40B4-BE49-F238E27FC236}">
                <a16:creationId xmlns:a16="http://schemas.microsoft.com/office/drawing/2014/main" id="{80369958-D876-D67C-783C-240E2BE135E8}"/>
              </a:ext>
              <a:ext uri="{C183D7F6-B498-43B3-948B-1728B52AA6E4}">
                <adec:decorative xmlns:adec="http://schemas.microsoft.com/office/drawing/2017/decorative" val="1"/>
              </a:ext>
            </a:extLst>
          </p:cNvPr>
          <p:cNvSpPr/>
          <p:nvPr userDrawn="1"/>
        </p:nvSpPr>
        <p:spPr>
          <a:xfrm>
            <a:off x="12500764" y="0"/>
            <a:ext cx="586423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0" name="TekstSylinder 6">
            <a:extLst>
              <a:ext uri="{FF2B5EF4-FFF2-40B4-BE49-F238E27FC236}">
                <a16:creationId xmlns:a16="http://schemas.microsoft.com/office/drawing/2014/main" id="{5768A83D-B7F2-1357-4F15-E945F9235D76}"/>
              </a:ext>
              <a:ext uri="{C183D7F6-B498-43B3-948B-1728B52AA6E4}">
                <adec:decorative xmlns:adec="http://schemas.microsoft.com/office/drawing/2017/decorative" val="0"/>
              </a:ext>
            </a:extLst>
          </p:cNvPr>
          <p:cNvSpPr txBox="1"/>
          <p:nvPr userDrawn="1"/>
        </p:nvSpPr>
        <p:spPr>
          <a:xfrm>
            <a:off x="12712244" y="400049"/>
            <a:ext cx="5459524" cy="4616648"/>
          </a:xfrm>
          <a:prstGeom prst="rect">
            <a:avLst/>
          </a:prstGeom>
          <a:noFill/>
        </p:spPr>
        <p:txBody>
          <a:bodyPr wrap="square" rtlCol="0">
            <a:spAutoFit/>
          </a:bodyPr>
          <a:lstStyle/>
          <a:p>
            <a:r>
              <a:rPr lang="nb-NO" b="1" noProof="0" dirty="0"/>
              <a:t>Velg ikon fra vår ikonpakke</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I vår designmanual </a:t>
            </a:r>
            <a:r>
              <a:rPr lang="nb-NO" sz="1600" b="0" i="0" u="none" dirty="0">
                <a:solidFill>
                  <a:srgbClr val="000000"/>
                </a:solidFill>
                <a:effectLst/>
                <a:latin typeface="Calibri" panose="020F0502020204030204" pitchFamily="34" charset="0"/>
              </a:rPr>
              <a:t>h</a:t>
            </a:r>
            <a:r>
              <a:rPr lang="nb-NO" sz="1600" b="0" i="0" dirty="0">
                <a:solidFill>
                  <a:srgbClr val="000000"/>
                </a:solidFill>
                <a:effectLst/>
                <a:latin typeface="Calibri" panose="020F0502020204030204" pitchFamily="34" charset="0"/>
              </a:rPr>
              <a:t>ar vi en startpakke med spesialtilpassede ikoner for bruk i PowerPoint. Ikonene har ideell størrelse for plassering i den sirkelformede plassholderen og trenger ikke tilpasning.  </a:t>
            </a:r>
          </a:p>
          <a:p>
            <a:pPr marL="285750" indent="-285750" algn="l" rtl="0" fontAlgn="base">
              <a:buFont typeface="Courier New" panose="02070309020205020404" pitchFamily="49" charset="0"/>
              <a:buChar char="o"/>
            </a:pPr>
            <a:r>
              <a:rPr lang="nb-NO" sz="1600" dirty="0"/>
              <a:t>Last ned</a:t>
            </a:r>
            <a:r>
              <a:rPr lang="nb-NO" sz="1600" b="0" i="0" dirty="0">
                <a:solidFill>
                  <a:srgbClr val="000000"/>
                </a:solidFill>
                <a:effectLst/>
                <a:latin typeface="Calibri" panose="020F0502020204030204" pitchFamily="34" charset="0"/>
              </a:rPr>
              <a:t> filen «SVG for PowerPoint» </a:t>
            </a:r>
            <a:r>
              <a:rPr lang="nb-NO" sz="1600" dirty="0"/>
              <a:t>fra www.vestfoldfylke.no/ikoner. Etter å ha lagret filen må du pakke den ut. Det gjør du </a:t>
            </a:r>
            <a:r>
              <a:rPr lang="nb-NO" sz="1600" b="0" i="0" dirty="0">
                <a:solidFill>
                  <a:srgbClr val="000000"/>
                </a:solidFill>
                <a:effectLst/>
                <a:latin typeface="Calibri" panose="020F0502020204030204" pitchFamily="34" charset="0"/>
              </a:rPr>
              <a:t>ved å høyreklikke på filen og velge «Pakk ut alle».  </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Klikk på ikonet i plassholderen for å sette inn ikon. Hvis du allerede har plassert inn et ikon,</a:t>
            </a:r>
            <a:r>
              <a:rPr lang="nb-NO" sz="1600" dirty="0"/>
              <a:t> men ikke ønsker å bruke det, </a:t>
            </a:r>
            <a:r>
              <a:rPr lang="nb-NO" sz="1600" b="0" i="0" dirty="0">
                <a:solidFill>
                  <a:srgbClr val="000000"/>
                </a:solidFill>
                <a:effectLst/>
                <a:latin typeface="Calibri" panose="020F0502020204030204" pitchFamily="34" charset="0"/>
              </a:rPr>
              <a:t>marker og slett det før du velger et nytt.</a:t>
            </a:r>
          </a:p>
          <a:p>
            <a:pPr marL="285750" indent="-285750">
              <a:buFont typeface="Arial" panose="020B0604020202020204" pitchFamily="34" charset="0"/>
              <a:buChar char="•"/>
            </a:pPr>
            <a:endParaRPr lang="nb-NO" sz="1600" b="1" dirty="0"/>
          </a:p>
          <a:p>
            <a:pPr marL="0" indent="0">
              <a:buFont typeface="Arial" panose="020B0604020202020204" pitchFamily="34" charset="0"/>
              <a:buNone/>
            </a:pPr>
            <a:r>
              <a:rPr lang="nb-NO" sz="1600" b="1" dirty="0"/>
              <a:t>Ønsker du et annet ikon?</a:t>
            </a:r>
          </a:p>
          <a:p>
            <a:pPr marL="0" indent="0">
              <a:buFont typeface="Arial" panose="020B0604020202020204" pitchFamily="34" charset="0"/>
              <a:buNone/>
            </a:pPr>
            <a:r>
              <a:rPr lang="nb-NO" sz="1600" b="0" i="0" dirty="0">
                <a:solidFill>
                  <a:srgbClr val="000000"/>
                </a:solidFill>
                <a:effectLst/>
                <a:latin typeface="Calibri" panose="020F0502020204030204" pitchFamily="34" charset="0"/>
              </a:rPr>
              <a:t>Under «Oppsett» på fanen «Hjem» finner du oppsett med andre ikoner.</a:t>
            </a:r>
            <a:br>
              <a:rPr lang="nb-NO" sz="1800" b="0" i="0" dirty="0">
                <a:solidFill>
                  <a:srgbClr val="000000"/>
                </a:solidFill>
                <a:effectLst/>
                <a:latin typeface="WordVisiCarriageReturn_MSFontService"/>
              </a:rPr>
            </a:br>
            <a:endParaRPr lang="nb-NO" dirty="0"/>
          </a:p>
          <a:p>
            <a:pPr marL="285750" indent="-285750">
              <a:buFont typeface="Arial" panose="020B0604020202020204" pitchFamily="34" charset="0"/>
              <a:buChar char="•"/>
            </a:pPr>
            <a:endParaRPr lang="nb-NO" dirty="0"/>
          </a:p>
        </p:txBody>
      </p:sp>
      <p:pic>
        <p:nvPicPr>
          <p:cNvPr id="11" name="Picture 10" descr="Skjermdump med oversikt over noen av ikonsidene i malen">
            <a:extLst>
              <a:ext uri="{FF2B5EF4-FFF2-40B4-BE49-F238E27FC236}">
                <a16:creationId xmlns:a16="http://schemas.microsoft.com/office/drawing/2014/main" id="{E47A7E56-7453-AC9C-7149-9B27F453B864}"/>
              </a:ext>
              <a:ext uri="{C183D7F6-B498-43B3-948B-1728B52AA6E4}">
                <adec:decorative xmlns:adec="http://schemas.microsoft.com/office/drawing/2017/decorative" val="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t="-836" b="-836"/>
          <a:stretch/>
        </p:blipFill>
        <p:spPr>
          <a:xfrm>
            <a:off x="12813946" y="4562375"/>
            <a:ext cx="4043007" cy="2137055"/>
          </a:xfrm>
          <a:prstGeom prst="rect">
            <a:avLst/>
          </a:prstGeom>
        </p:spPr>
      </p:pic>
    </p:spTree>
    <p:extLst>
      <p:ext uri="{BB962C8B-B14F-4D97-AF65-F5344CB8AC3E}">
        <p14:creationId xmlns:p14="http://schemas.microsoft.com/office/powerpoint/2010/main" val="292336589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preserve="1" userDrawn="1">
  <p:cSld name="Tall i sirkel ">
    <p:bg>
      <p:bgRef idx="1001">
        <a:schemeClr val="bg1"/>
      </p:bgRef>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ABF7742-CE50-B6D7-744E-CC0623B9801D}"/>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16" name="Rectangle 15">
            <a:extLst>
              <a:ext uri="{FF2B5EF4-FFF2-40B4-BE49-F238E27FC236}">
                <a16:creationId xmlns:a16="http://schemas.microsoft.com/office/drawing/2014/main" id="{D607F3C9-F342-6F16-DE4B-9285684B3671}"/>
              </a:ext>
              <a:ext uri="{C183D7F6-B498-43B3-948B-1728B52AA6E4}">
                <adec:decorative xmlns:adec="http://schemas.microsoft.com/office/drawing/2017/decorative" val="1"/>
              </a:ext>
            </a:extLst>
          </p:cNvPr>
          <p:cNvSpPr/>
          <p:nvPr userDrawn="1"/>
        </p:nvSpPr>
        <p:spPr>
          <a:xfrm>
            <a:off x="329385" y="335236"/>
            <a:ext cx="11521255" cy="6200201"/>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9" name="Text Placeholder 8">
            <a:extLst>
              <a:ext uri="{FF2B5EF4-FFF2-40B4-BE49-F238E27FC236}">
                <a16:creationId xmlns:a16="http://schemas.microsoft.com/office/drawing/2014/main" id="{FE524F8A-C58E-32FC-4973-0E424D278F40}"/>
              </a:ext>
            </a:extLst>
          </p:cNvPr>
          <p:cNvSpPr>
            <a:spLocks noGrp="1"/>
          </p:cNvSpPr>
          <p:nvPr>
            <p:ph type="body" sz="quarter" idx="10" hasCustomPrompt="1"/>
          </p:nvPr>
        </p:nvSpPr>
        <p:spPr>
          <a:xfrm>
            <a:off x="2996927" y="337292"/>
            <a:ext cx="6198145" cy="6198145"/>
          </a:xfrm>
          <a:prstGeom prst="ellipse">
            <a:avLst/>
          </a:prstGeom>
          <a:solidFill>
            <a:schemeClr val="bg1"/>
          </a:solidFill>
        </p:spPr>
        <p:txBody>
          <a:bodyPr lIns="216000" tIns="216000" rIns="216000" bIns="216000" anchor="ctr"/>
          <a:lstStyle>
            <a:lvl1pPr marL="0" indent="0" algn="ctr">
              <a:buNone/>
              <a:defRPr sz="25000" b="1">
                <a:latin typeface="+mj-lt"/>
              </a:defRPr>
            </a:lvl1pPr>
          </a:lstStyle>
          <a:p>
            <a:pPr lvl="0"/>
            <a:r>
              <a:rPr lang="nb-NO" dirty="0"/>
              <a:t>X</a:t>
            </a:r>
          </a:p>
        </p:txBody>
      </p:sp>
    </p:spTree>
    <p:extLst>
      <p:ext uri="{BB962C8B-B14F-4D97-AF65-F5344CB8AC3E}">
        <p14:creationId xmlns:p14="http://schemas.microsoft.com/office/powerpoint/2010/main" val="3856001744"/>
      </p:ext>
    </p:extLst>
  </p:cSld>
  <p:clrMapOvr>
    <a:overrideClrMapping bg1="lt1" tx1="dk1" bg2="lt2" tx2="dk2" accent1="accent1" accent2="accent2" accent3="accent3" accent4="accent4" accent5="accent5" accent6="accent6" hlink="hlink" folHlink="folHlink"/>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showMasterSp="0" preserve="1" userDrawn="1">
  <p:cSld name="Avsluttende lysbilde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10" name="Tittel 1">
            <a:extLst>
              <a:ext uri="{FF2B5EF4-FFF2-40B4-BE49-F238E27FC236}">
                <a16:creationId xmlns:a16="http://schemas.microsoft.com/office/drawing/2014/main" id="{6AD7CD11-05DE-9545-111F-302B7E9E1096}"/>
              </a:ext>
            </a:extLst>
          </p:cNvPr>
          <p:cNvSpPr>
            <a:spLocks noGrp="1"/>
          </p:cNvSpPr>
          <p:nvPr>
            <p:ph type="title" hasCustomPrompt="1"/>
          </p:nvPr>
        </p:nvSpPr>
        <p:spPr>
          <a:xfrm>
            <a:off x="576072" y="3257046"/>
            <a:ext cx="11034675" cy="870817"/>
          </a:xfrm>
        </p:spPr>
        <p:txBody>
          <a:bodyPr anchor="ctr">
            <a:noAutofit/>
          </a:bodyPr>
          <a:lstStyle>
            <a:lvl1pPr algn="ctr">
              <a:defRPr sz="4600"/>
            </a:lvl1pPr>
          </a:lstStyle>
          <a:p>
            <a:r>
              <a:rPr lang="nb-NO" dirty="0" err="1"/>
              <a:t>Skriv</a:t>
            </a:r>
            <a:r>
              <a:rPr lang="nb-NO" dirty="0"/>
              <a:t> inn «</a:t>
            </a:r>
            <a:r>
              <a:rPr lang="nb-NO" dirty="0" err="1"/>
              <a:t>Takk</a:t>
            </a:r>
            <a:r>
              <a:rPr lang="nb-NO" dirty="0"/>
              <a:t> for meg!» </a:t>
            </a:r>
            <a:r>
              <a:rPr lang="nb-NO" dirty="0" err="1"/>
              <a:t>eller</a:t>
            </a:r>
            <a:r>
              <a:rPr lang="nb-NO" dirty="0"/>
              <a:t> </a:t>
            </a:r>
            <a:r>
              <a:rPr lang="nb-NO" dirty="0" err="1"/>
              <a:t>lignende</a:t>
            </a:r>
            <a:endParaRPr lang="nb-NO" dirty="0"/>
          </a:p>
        </p:txBody>
      </p:sp>
      <p:sp>
        <p:nvSpPr>
          <p:cNvPr id="11" name="Plassholder for tekst 12">
            <a:extLst>
              <a:ext uri="{FF2B5EF4-FFF2-40B4-BE49-F238E27FC236}">
                <a16:creationId xmlns:a16="http://schemas.microsoft.com/office/drawing/2014/main" id="{AD2D67C3-7BAF-F21E-1613-B13542661994}"/>
              </a:ext>
            </a:extLst>
          </p:cNvPr>
          <p:cNvSpPr>
            <a:spLocks noGrp="1"/>
          </p:cNvSpPr>
          <p:nvPr>
            <p:ph type="body" sz="quarter" idx="16" hasCustomPrompt="1"/>
          </p:nvPr>
        </p:nvSpPr>
        <p:spPr>
          <a:xfrm>
            <a:off x="2445068" y="4552119"/>
            <a:ext cx="7296681" cy="505495"/>
          </a:xfrm>
        </p:spPr>
        <p:txBody>
          <a:bodyPr anchor="ctr">
            <a:noAutofit/>
          </a:bodyPr>
          <a:lstStyle>
            <a:lvl1pPr marL="0" indent="0" algn="ctr">
              <a:buNone/>
              <a:defRPr/>
            </a:lvl1pPr>
          </a:lstStyle>
          <a:p>
            <a:pPr lvl="0"/>
            <a:r>
              <a:rPr lang="nb-NO" dirty="0"/>
              <a:t> #emneknagg, @brukernavn eller e-postadresse</a:t>
            </a:r>
          </a:p>
        </p:txBody>
      </p:sp>
      <p:sp>
        <p:nvSpPr>
          <p:cNvPr id="12" name="TekstSylinder 9" descr="Nettadresse">
            <a:extLst>
              <a:ext uri="{FF2B5EF4-FFF2-40B4-BE49-F238E27FC236}">
                <a16:creationId xmlns:a16="http://schemas.microsoft.com/office/drawing/2014/main" id="{07DBCB50-8F98-2D6F-2DC0-B41B3F5B427A}"/>
              </a:ext>
            </a:extLst>
          </p:cNvPr>
          <p:cNvSpPr txBox="1"/>
          <p:nvPr userDrawn="1"/>
        </p:nvSpPr>
        <p:spPr>
          <a:xfrm>
            <a:off x="0" y="5987367"/>
            <a:ext cx="12192000" cy="430887"/>
          </a:xfrm>
          <a:prstGeom prst="rect">
            <a:avLst/>
          </a:prstGeom>
          <a:noFill/>
        </p:spPr>
        <p:txBody>
          <a:bodyPr wrap="square" rtlCol="0" anchor="ctr">
            <a:spAutoFit/>
          </a:bodyPr>
          <a:lstStyle/>
          <a:p>
            <a:pPr algn="ctr"/>
            <a:r>
              <a:rPr lang="nb-NO" sz="2200" b="1" dirty="0"/>
              <a:t>vestfoldfylke.no</a:t>
            </a:r>
          </a:p>
        </p:txBody>
      </p:sp>
      <p:grpSp>
        <p:nvGrpSpPr>
          <p:cNvPr id="2" name="Gruppe 1">
            <a:extLst>
              <a:ext uri="{FF2B5EF4-FFF2-40B4-BE49-F238E27FC236}">
                <a16:creationId xmlns:a16="http://schemas.microsoft.com/office/drawing/2014/main" id="{F2984A21-9371-D0D8-670D-63E39E754F3C}"/>
              </a:ext>
            </a:extLst>
          </p:cNvPr>
          <p:cNvGrpSpPr/>
          <p:nvPr userDrawn="1"/>
        </p:nvGrpSpPr>
        <p:grpSpPr>
          <a:xfrm>
            <a:off x="576072" y="4271235"/>
            <a:ext cx="3775181" cy="2160843"/>
            <a:chOff x="576072" y="4266569"/>
            <a:chExt cx="3775181" cy="2160843"/>
          </a:xfrm>
        </p:grpSpPr>
        <p:sp>
          <p:nvSpPr>
            <p:cNvPr id="4" name="Freeform 58">
              <a:extLst>
                <a:ext uri="{FF2B5EF4-FFF2-40B4-BE49-F238E27FC236}">
                  <a16:creationId xmlns:a16="http://schemas.microsoft.com/office/drawing/2014/main" id="{19BE8DE2-6125-6BBF-78EC-64DB131F6BA0}"/>
                </a:ext>
                <a:ext uri="{C183D7F6-B498-43B3-948B-1728B52AA6E4}">
                  <adec:decorative xmlns:adec="http://schemas.microsoft.com/office/drawing/2017/decorative" val="1"/>
                </a:ext>
              </a:extLst>
            </p:cNvPr>
            <p:cNvSpPr/>
            <p:nvPr userDrawn="1"/>
          </p:nvSpPr>
          <p:spPr>
            <a:xfrm rot="5400000">
              <a:off x="846072" y="3996569"/>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5" name="Freeform 5">
              <a:extLst>
                <a:ext uri="{FF2B5EF4-FFF2-40B4-BE49-F238E27FC236}">
                  <a16:creationId xmlns:a16="http://schemas.microsoft.com/office/drawing/2014/main" id="{7E71127F-A69C-D125-0AE5-246097E54AAD}"/>
                </a:ext>
                <a:ext uri="{C183D7F6-B498-43B3-948B-1728B52AA6E4}">
                  <adec:decorative xmlns:adec="http://schemas.microsoft.com/office/drawing/2017/decorative" val="1"/>
                </a:ext>
              </a:extLst>
            </p:cNvPr>
            <p:cNvSpPr/>
            <p:nvPr userDrawn="1"/>
          </p:nvSpPr>
          <p:spPr>
            <a:xfrm rot="16200000">
              <a:off x="846072" y="4536891"/>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7" name="Rectangle 8">
              <a:extLst>
                <a:ext uri="{FF2B5EF4-FFF2-40B4-BE49-F238E27FC236}">
                  <a16:creationId xmlns:a16="http://schemas.microsoft.com/office/drawing/2014/main" id="{4C5F3C01-BA95-01B8-19D1-F873E9B0727F}"/>
                </a:ext>
                <a:ext uri="{C183D7F6-B498-43B3-948B-1728B52AA6E4}">
                  <adec:decorative xmlns:adec="http://schemas.microsoft.com/office/drawing/2017/decorative" val="1"/>
                </a:ext>
              </a:extLst>
            </p:cNvPr>
            <p:cNvSpPr>
              <a:spLocks noChangeAspect="1"/>
            </p:cNvSpPr>
            <p:nvPr userDrawn="1"/>
          </p:nvSpPr>
          <p:spPr>
            <a:xfrm>
              <a:off x="2732526" y="5886546"/>
              <a:ext cx="540000" cy="538485"/>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0" name="Oval 16">
              <a:extLst>
                <a:ext uri="{FF2B5EF4-FFF2-40B4-BE49-F238E27FC236}">
                  <a16:creationId xmlns:a16="http://schemas.microsoft.com/office/drawing/2014/main" id="{1ACE892E-B85F-9A4E-4539-C3E52C148A1E}"/>
                </a:ext>
                <a:ext uri="{C183D7F6-B498-43B3-948B-1728B52AA6E4}">
                  <adec:decorative xmlns:adec="http://schemas.microsoft.com/office/drawing/2017/decorative" val="1"/>
                </a:ext>
              </a:extLst>
            </p:cNvPr>
            <p:cNvSpPr/>
            <p:nvPr userDrawn="1"/>
          </p:nvSpPr>
          <p:spPr>
            <a:xfrm>
              <a:off x="2732526" y="5347354"/>
              <a:ext cx="540000" cy="5400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36" name="Oval 17">
              <a:extLst>
                <a:ext uri="{FF2B5EF4-FFF2-40B4-BE49-F238E27FC236}">
                  <a16:creationId xmlns:a16="http://schemas.microsoft.com/office/drawing/2014/main" id="{A05811FA-BE91-9C3B-52EE-67CEE50C7550}"/>
                </a:ext>
                <a:ext uri="{C183D7F6-B498-43B3-948B-1728B52AA6E4}">
                  <adec:decorative xmlns:adec="http://schemas.microsoft.com/office/drawing/2017/decorative" val="1"/>
                </a:ext>
              </a:extLst>
            </p:cNvPr>
            <p:cNvSpPr/>
            <p:nvPr userDrawn="1"/>
          </p:nvSpPr>
          <p:spPr>
            <a:xfrm>
              <a:off x="3271688" y="5887412"/>
              <a:ext cx="540000" cy="540000"/>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37" name="Freeform 3">
              <a:extLst>
                <a:ext uri="{FF2B5EF4-FFF2-40B4-BE49-F238E27FC236}">
                  <a16:creationId xmlns:a16="http://schemas.microsoft.com/office/drawing/2014/main" id="{B4F48FF2-8B98-3548-B2BE-321DF83A1758}"/>
                </a:ext>
                <a:ext uri="{C183D7F6-B498-43B3-948B-1728B52AA6E4}">
                  <adec:decorative xmlns:adec="http://schemas.microsoft.com/office/drawing/2017/decorative" val="1"/>
                </a:ext>
              </a:extLst>
            </p:cNvPr>
            <p:cNvSpPr/>
            <p:nvPr userDrawn="1"/>
          </p:nvSpPr>
          <p:spPr>
            <a:xfrm rot="5400000">
              <a:off x="1924818" y="5617412"/>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38" name="Tåre 46">
              <a:extLst>
                <a:ext uri="{FF2B5EF4-FFF2-40B4-BE49-F238E27FC236}">
                  <a16:creationId xmlns:a16="http://schemas.microsoft.com/office/drawing/2014/main" id="{15B34BF2-EB3E-C21E-6CE4-331220536409}"/>
                </a:ext>
                <a:ext uri="{C183D7F6-B498-43B3-948B-1728B52AA6E4}">
                  <adec:decorative xmlns:adec="http://schemas.microsoft.com/office/drawing/2017/decorative" val="1"/>
                </a:ext>
              </a:extLst>
            </p:cNvPr>
            <p:cNvSpPr>
              <a:spLocks noChangeAspect="1"/>
            </p:cNvSpPr>
            <p:nvPr userDrawn="1"/>
          </p:nvSpPr>
          <p:spPr>
            <a:xfrm rot="10800000">
              <a:off x="1654818" y="5346877"/>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9" name="Tåre 47">
              <a:extLst>
                <a:ext uri="{FF2B5EF4-FFF2-40B4-BE49-F238E27FC236}">
                  <a16:creationId xmlns:a16="http://schemas.microsoft.com/office/drawing/2014/main" id="{B624C6F3-0713-7DD6-117F-D148DE9C64FE}"/>
                </a:ext>
                <a:ext uri="{C183D7F6-B498-43B3-948B-1728B52AA6E4}">
                  <adec:decorative xmlns:adec="http://schemas.microsoft.com/office/drawing/2017/decorative" val="1"/>
                </a:ext>
              </a:extLst>
            </p:cNvPr>
            <p:cNvSpPr>
              <a:spLocks noChangeAspect="1"/>
            </p:cNvSpPr>
            <p:nvPr userDrawn="1"/>
          </p:nvSpPr>
          <p:spPr>
            <a:xfrm rot="5400000">
              <a:off x="2195287" y="5346877"/>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0" name="Tåre 48">
              <a:extLst>
                <a:ext uri="{FF2B5EF4-FFF2-40B4-BE49-F238E27FC236}">
                  <a16:creationId xmlns:a16="http://schemas.microsoft.com/office/drawing/2014/main" id="{2873525C-7AC3-28ED-A4AF-DD5D5587AEF4}"/>
                </a:ext>
                <a:ext uri="{C183D7F6-B498-43B3-948B-1728B52AA6E4}">
                  <adec:decorative xmlns:adec="http://schemas.microsoft.com/office/drawing/2017/decorative" val="1"/>
                </a:ext>
              </a:extLst>
            </p:cNvPr>
            <p:cNvSpPr>
              <a:spLocks noChangeAspect="1"/>
            </p:cNvSpPr>
            <p:nvPr userDrawn="1"/>
          </p:nvSpPr>
          <p:spPr>
            <a:xfrm rot="5400000">
              <a:off x="3811722" y="5887881"/>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1" name="Tåre 49">
              <a:extLst>
                <a:ext uri="{FF2B5EF4-FFF2-40B4-BE49-F238E27FC236}">
                  <a16:creationId xmlns:a16="http://schemas.microsoft.com/office/drawing/2014/main" id="{A854A518-3138-3257-EBC9-7483606F2135}"/>
                </a:ext>
                <a:ext uri="{C183D7F6-B498-43B3-948B-1728B52AA6E4}">
                  <adec:decorative xmlns:adec="http://schemas.microsoft.com/office/drawing/2017/decorative" val="1"/>
                </a:ext>
              </a:extLst>
            </p:cNvPr>
            <p:cNvSpPr>
              <a:spLocks noChangeAspect="1"/>
            </p:cNvSpPr>
            <p:nvPr userDrawn="1"/>
          </p:nvSpPr>
          <p:spPr>
            <a:xfrm rot="16200000">
              <a:off x="1656153" y="4806422"/>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2" name="Tåre 7">
              <a:extLst>
                <a:ext uri="{FF2B5EF4-FFF2-40B4-BE49-F238E27FC236}">
                  <a16:creationId xmlns:a16="http://schemas.microsoft.com/office/drawing/2014/main" id="{B346D18F-7743-DA90-F0DA-FA78470032F9}"/>
                </a:ext>
                <a:ext uri="{C183D7F6-B498-43B3-948B-1728B52AA6E4}">
                  <adec:decorative xmlns:adec="http://schemas.microsoft.com/office/drawing/2017/decorative" val="1"/>
                </a:ext>
              </a:extLst>
            </p:cNvPr>
            <p:cNvSpPr>
              <a:spLocks noChangeAspect="1"/>
            </p:cNvSpPr>
            <p:nvPr userDrawn="1"/>
          </p:nvSpPr>
          <p:spPr>
            <a:xfrm rot="10800000">
              <a:off x="576072" y="5347412"/>
              <a:ext cx="1080000" cy="108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grpSp>
        <p:nvGrpSpPr>
          <p:cNvPr id="43" name="Gruppe 42">
            <a:extLst>
              <a:ext uri="{FF2B5EF4-FFF2-40B4-BE49-F238E27FC236}">
                <a16:creationId xmlns:a16="http://schemas.microsoft.com/office/drawing/2014/main" id="{C7F50B1E-DABB-2145-DB30-25C1F3C91C03}"/>
              </a:ext>
            </a:extLst>
          </p:cNvPr>
          <p:cNvGrpSpPr/>
          <p:nvPr userDrawn="1"/>
        </p:nvGrpSpPr>
        <p:grpSpPr>
          <a:xfrm>
            <a:off x="7829160" y="4274204"/>
            <a:ext cx="3781587" cy="2157874"/>
            <a:chOff x="7826184" y="4271235"/>
            <a:chExt cx="3781587" cy="2157874"/>
          </a:xfrm>
        </p:grpSpPr>
        <p:sp>
          <p:nvSpPr>
            <p:cNvPr id="44" name="Rectangle 8">
              <a:extLst>
                <a:ext uri="{FF2B5EF4-FFF2-40B4-BE49-F238E27FC236}">
                  <a16:creationId xmlns:a16="http://schemas.microsoft.com/office/drawing/2014/main" id="{687744E6-9C13-EF0B-8613-6D64FB30E0AB}"/>
                </a:ext>
                <a:ext uri="{C183D7F6-B498-43B3-948B-1728B52AA6E4}">
                  <adec:decorative xmlns:adec="http://schemas.microsoft.com/office/drawing/2017/decorative" val="1"/>
                </a:ext>
              </a:extLst>
            </p:cNvPr>
            <p:cNvSpPr>
              <a:spLocks noChangeAspect="1"/>
            </p:cNvSpPr>
            <p:nvPr userDrawn="1"/>
          </p:nvSpPr>
          <p:spPr>
            <a:xfrm>
              <a:off x="9986525" y="5349734"/>
              <a:ext cx="540000" cy="538485"/>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45" name="Rectangle 8">
              <a:extLst>
                <a:ext uri="{FF2B5EF4-FFF2-40B4-BE49-F238E27FC236}">
                  <a16:creationId xmlns:a16="http://schemas.microsoft.com/office/drawing/2014/main" id="{BB6689B3-8834-4380-9418-C40B2FE9FB8D}"/>
                </a:ext>
                <a:ext uri="{C183D7F6-B498-43B3-948B-1728B52AA6E4}">
                  <adec:decorative xmlns:adec="http://schemas.microsoft.com/office/drawing/2017/decorative" val="1"/>
                </a:ext>
              </a:extLst>
            </p:cNvPr>
            <p:cNvSpPr>
              <a:spLocks noChangeAspect="1"/>
            </p:cNvSpPr>
            <p:nvPr userDrawn="1"/>
          </p:nvSpPr>
          <p:spPr>
            <a:xfrm>
              <a:off x="9447540" y="5888243"/>
              <a:ext cx="540000" cy="538485"/>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46" name="Oval 17">
              <a:extLst>
                <a:ext uri="{FF2B5EF4-FFF2-40B4-BE49-F238E27FC236}">
                  <a16:creationId xmlns:a16="http://schemas.microsoft.com/office/drawing/2014/main" id="{F9EF7CC8-1775-8928-811F-C55DD7DE41F7}"/>
                </a:ext>
                <a:ext uri="{C183D7F6-B498-43B3-948B-1728B52AA6E4}">
                  <adec:decorative xmlns:adec="http://schemas.microsoft.com/office/drawing/2017/decorative" val="1"/>
                </a:ext>
              </a:extLst>
            </p:cNvPr>
            <p:cNvSpPr/>
            <p:nvPr userDrawn="1"/>
          </p:nvSpPr>
          <p:spPr>
            <a:xfrm>
              <a:off x="9988438" y="5888870"/>
              <a:ext cx="540000" cy="5400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7" name="Oval 16">
              <a:extLst>
                <a:ext uri="{FF2B5EF4-FFF2-40B4-BE49-F238E27FC236}">
                  <a16:creationId xmlns:a16="http://schemas.microsoft.com/office/drawing/2014/main" id="{1BE09C02-81B8-4FE3-8FD7-B4FB418B919F}"/>
                </a:ext>
                <a:ext uri="{C183D7F6-B498-43B3-948B-1728B52AA6E4}">
                  <adec:decorative xmlns:adec="http://schemas.microsoft.com/office/drawing/2017/decorative" val="1"/>
                </a:ext>
              </a:extLst>
            </p:cNvPr>
            <p:cNvSpPr/>
            <p:nvPr userDrawn="1"/>
          </p:nvSpPr>
          <p:spPr>
            <a:xfrm>
              <a:off x="9446360" y="5349734"/>
              <a:ext cx="540000" cy="5400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8" name="Freeform 3">
              <a:extLst>
                <a:ext uri="{FF2B5EF4-FFF2-40B4-BE49-F238E27FC236}">
                  <a16:creationId xmlns:a16="http://schemas.microsoft.com/office/drawing/2014/main" id="{223FFEC5-520A-96CF-AC26-CC72EC7E52E7}"/>
                </a:ext>
                <a:ext uri="{C183D7F6-B498-43B3-948B-1728B52AA6E4}">
                  <adec:decorative xmlns:adec="http://schemas.microsoft.com/office/drawing/2017/decorative" val="1"/>
                </a:ext>
              </a:extLst>
            </p:cNvPr>
            <p:cNvSpPr/>
            <p:nvPr userDrawn="1"/>
          </p:nvSpPr>
          <p:spPr>
            <a:xfrm rot="5400000">
              <a:off x="8635383" y="5618789"/>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49" name="Oval 17">
              <a:extLst>
                <a:ext uri="{FF2B5EF4-FFF2-40B4-BE49-F238E27FC236}">
                  <a16:creationId xmlns:a16="http://schemas.microsoft.com/office/drawing/2014/main" id="{93B457B0-AEED-B716-D187-A4E5F746A2C4}"/>
                </a:ext>
                <a:ext uri="{C183D7F6-B498-43B3-948B-1728B52AA6E4}">
                  <adec:decorative xmlns:adec="http://schemas.microsoft.com/office/drawing/2017/decorative" val="1"/>
                </a:ext>
              </a:extLst>
            </p:cNvPr>
            <p:cNvSpPr/>
            <p:nvPr userDrawn="1"/>
          </p:nvSpPr>
          <p:spPr>
            <a:xfrm>
              <a:off x="7826184" y="5889109"/>
              <a:ext cx="540000" cy="540000"/>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50" name="Tåre 50">
              <a:extLst>
                <a:ext uri="{FF2B5EF4-FFF2-40B4-BE49-F238E27FC236}">
                  <a16:creationId xmlns:a16="http://schemas.microsoft.com/office/drawing/2014/main" id="{167252F9-85C4-445D-3381-1163AA2DF664}"/>
                </a:ext>
              </a:extLst>
            </p:cNvPr>
            <p:cNvSpPr>
              <a:spLocks noChangeAspect="1"/>
            </p:cNvSpPr>
            <p:nvPr userDrawn="1"/>
          </p:nvSpPr>
          <p:spPr>
            <a:xfrm rot="10800000">
              <a:off x="10527498" y="5889108"/>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1" name="Tåre 51">
              <a:extLst>
                <a:ext uri="{FF2B5EF4-FFF2-40B4-BE49-F238E27FC236}">
                  <a16:creationId xmlns:a16="http://schemas.microsoft.com/office/drawing/2014/main" id="{0C4C8A44-0689-2567-8542-DA34C0CB620A}"/>
                </a:ext>
              </a:extLst>
            </p:cNvPr>
            <p:cNvSpPr>
              <a:spLocks noChangeAspect="1"/>
            </p:cNvSpPr>
            <p:nvPr userDrawn="1"/>
          </p:nvSpPr>
          <p:spPr>
            <a:xfrm rot="5400000">
              <a:off x="11065859" y="5887197"/>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2" name="Tåre 52">
              <a:extLst>
                <a:ext uri="{FF2B5EF4-FFF2-40B4-BE49-F238E27FC236}">
                  <a16:creationId xmlns:a16="http://schemas.microsoft.com/office/drawing/2014/main" id="{49794C50-EDD9-AB36-50DD-F03E943D465B}"/>
                </a:ext>
              </a:extLst>
            </p:cNvPr>
            <p:cNvSpPr>
              <a:spLocks noChangeAspect="1"/>
            </p:cNvSpPr>
            <p:nvPr userDrawn="1"/>
          </p:nvSpPr>
          <p:spPr>
            <a:xfrm rot="16200000">
              <a:off x="10528208" y="5349265"/>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3" name="Tåre 53">
              <a:extLst>
                <a:ext uri="{FF2B5EF4-FFF2-40B4-BE49-F238E27FC236}">
                  <a16:creationId xmlns:a16="http://schemas.microsoft.com/office/drawing/2014/main" id="{FAA43B91-7DDA-C147-5014-F8A5D1BE0F2C}"/>
                </a:ext>
              </a:extLst>
            </p:cNvPr>
            <p:cNvSpPr>
              <a:spLocks noChangeAspect="1"/>
            </p:cNvSpPr>
            <p:nvPr userDrawn="1"/>
          </p:nvSpPr>
          <p:spPr>
            <a:xfrm>
              <a:off x="11068710" y="5349239"/>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4" name="Tåre 54">
              <a:extLst>
                <a:ext uri="{FF2B5EF4-FFF2-40B4-BE49-F238E27FC236}">
                  <a16:creationId xmlns:a16="http://schemas.microsoft.com/office/drawing/2014/main" id="{6BE53144-20C9-A586-0169-FAAB91A01F01}"/>
                </a:ext>
              </a:extLst>
            </p:cNvPr>
            <p:cNvSpPr>
              <a:spLocks noChangeAspect="1"/>
            </p:cNvSpPr>
            <p:nvPr userDrawn="1"/>
          </p:nvSpPr>
          <p:spPr>
            <a:xfrm rot="10800000">
              <a:off x="8365383" y="5349734"/>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5" name="Tåre 55">
              <a:extLst>
                <a:ext uri="{FF2B5EF4-FFF2-40B4-BE49-F238E27FC236}">
                  <a16:creationId xmlns:a16="http://schemas.microsoft.com/office/drawing/2014/main" id="{ACFF9E55-45AA-FD37-915A-171181EF0D7E}"/>
                </a:ext>
              </a:extLst>
            </p:cNvPr>
            <p:cNvSpPr>
              <a:spLocks noChangeAspect="1"/>
            </p:cNvSpPr>
            <p:nvPr userDrawn="1"/>
          </p:nvSpPr>
          <p:spPr>
            <a:xfrm rot="5400000">
              <a:off x="8905852" y="5349033"/>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6" name="Tåre 7">
              <a:extLst>
                <a:ext uri="{FF2B5EF4-FFF2-40B4-BE49-F238E27FC236}">
                  <a16:creationId xmlns:a16="http://schemas.microsoft.com/office/drawing/2014/main" id="{859ED46E-26B3-4900-1BA6-87273FA7DECA}"/>
                </a:ext>
              </a:extLst>
            </p:cNvPr>
            <p:cNvSpPr>
              <a:spLocks noChangeAspect="1"/>
            </p:cNvSpPr>
            <p:nvPr userDrawn="1"/>
          </p:nvSpPr>
          <p:spPr>
            <a:xfrm rot="5400000">
              <a:off x="10527771" y="4271235"/>
              <a:ext cx="1080000" cy="108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p>
          </p:txBody>
        </p:sp>
      </p:grpSp>
      <p:pic>
        <p:nvPicPr>
          <p:cNvPr id="3" name="Graphic 2">
            <a:extLst>
              <a:ext uri="{FF2B5EF4-FFF2-40B4-BE49-F238E27FC236}">
                <a16:creationId xmlns:a16="http://schemas.microsoft.com/office/drawing/2014/main" id="{5E892CC7-DC5A-806C-6C31-86CEB25BF09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55860" y="622571"/>
            <a:ext cx="1078201" cy="1228788"/>
          </a:xfrm>
          <a:prstGeom prst="rect">
            <a:avLst/>
          </a:prstGeom>
        </p:spPr>
      </p:pic>
    </p:spTree>
    <p:extLst>
      <p:ext uri="{BB962C8B-B14F-4D97-AF65-F5344CB8AC3E}">
        <p14:creationId xmlns:p14="http://schemas.microsoft.com/office/powerpoint/2010/main" val="420589508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5.xml><?xml version="1.0" encoding="utf-8"?>
<p:sldLayout xmlns:a="http://schemas.openxmlformats.org/drawingml/2006/main" xmlns:r="http://schemas.openxmlformats.org/officeDocument/2006/relationships" xmlns:p="http://schemas.openxmlformats.org/presentationml/2006/main" preserve="1" userDrawn="1">
  <p:cSld name="Pausebilde">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424C4092-E135-D711-25C7-83096E163094}"/>
              </a:ext>
            </a:extLst>
          </p:cNvPr>
          <p:cNvSpPr>
            <a:spLocks noGrp="1"/>
          </p:cNvSpPr>
          <p:nvPr>
            <p:ph type="title" hasCustomPrompt="1"/>
          </p:nvPr>
        </p:nvSpPr>
        <p:spPr>
          <a:xfrm>
            <a:off x="6096000" y="512415"/>
            <a:ext cx="5240399" cy="384721"/>
          </a:xfrm>
        </p:spPr>
        <p:txBody>
          <a:bodyPr anchor="t" anchorCtr="0">
            <a:noAutofit/>
          </a:bodyPr>
          <a:lstStyle>
            <a:lvl1pPr algn="r">
              <a:defRPr sz="2500"/>
            </a:lvl1pPr>
          </a:lstStyle>
          <a:p>
            <a:r>
              <a:rPr lang="nb-NO" dirty="0"/>
              <a:t>Pause til 00:00</a:t>
            </a:r>
          </a:p>
        </p:txBody>
      </p:sp>
      <p:sp>
        <p:nvSpPr>
          <p:cNvPr id="8" name="Plassholder for bilde 1">
            <a:extLst>
              <a:ext uri="{FF2B5EF4-FFF2-40B4-BE49-F238E27FC236}">
                <a16:creationId xmlns:a16="http://schemas.microsoft.com/office/drawing/2014/main" id="{9A37DB59-7552-2365-D556-B72C17205424}"/>
              </a:ext>
            </a:extLst>
          </p:cNvPr>
          <p:cNvSpPr>
            <a:spLocks noGrp="1"/>
          </p:cNvSpPr>
          <p:nvPr>
            <p:ph type="pic" sz="quarter" idx="16" hasCustomPrompt="1"/>
          </p:nvPr>
        </p:nvSpPr>
        <p:spPr>
          <a:xfrm>
            <a:off x="855652" y="1001486"/>
            <a:ext cx="10480693" cy="5242903"/>
          </a:xfrm>
        </p:spPr>
        <p:txBody>
          <a:bodyPr/>
          <a:lstStyle>
            <a:lvl1pPr marL="0" indent="0" algn="ctr">
              <a:buNone/>
              <a:defRPr sz="1800"/>
            </a:lvl1pPr>
          </a:lstStyle>
          <a:p>
            <a:r>
              <a:rPr lang="nb-NO" dirty="0"/>
              <a:t>Klikk på ikonet for å sette inn bilde</a:t>
            </a:r>
          </a:p>
        </p:txBody>
      </p:sp>
      <p:sp>
        <p:nvSpPr>
          <p:cNvPr id="10" name="maske over symbol">
            <a:extLst>
              <a:ext uri="{FF2B5EF4-FFF2-40B4-BE49-F238E27FC236}">
                <a16:creationId xmlns:a16="http://schemas.microsoft.com/office/drawing/2014/main" id="{8DA38962-B34A-7C2C-E110-91C1C892272D}"/>
              </a:ext>
              <a:ext uri="{C183D7F6-B498-43B3-948B-1728B52AA6E4}">
                <adec:decorative xmlns:adec="http://schemas.microsoft.com/office/drawing/2017/decorative" val="1"/>
              </a:ext>
            </a:extLst>
          </p:cNvPr>
          <p:cNvSpPr/>
          <p:nvPr userDrawn="1"/>
        </p:nvSpPr>
        <p:spPr>
          <a:xfrm>
            <a:off x="11381317" y="287868"/>
            <a:ext cx="611716" cy="620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Plassholder for tekst 6">
            <a:extLst>
              <a:ext uri="{FF2B5EF4-FFF2-40B4-BE49-F238E27FC236}">
                <a16:creationId xmlns:a16="http://schemas.microsoft.com/office/drawing/2014/main" id="{325171C7-FF3B-8B6C-F825-C396860288B2}"/>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pic>
        <p:nvPicPr>
          <p:cNvPr id="5" name="Graphic 4" descr="Sandefjord videregående skole logo">
            <a:extLst>
              <a:ext uri="{FF2B5EF4-FFF2-40B4-BE49-F238E27FC236}">
                <a16:creationId xmlns:a16="http://schemas.microsoft.com/office/drawing/2014/main" id="{B1140062-DE8C-22C2-51F1-80668EA9A96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251040148"/>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showMasterSp="0" preserve="1" userDrawn="1">
  <p:cSld name="Budskap med grafikk/2 bilder">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134C0D2-A193-6E41-3E94-CD8BB1DAFD6F}"/>
              </a:ext>
              <a:ext uri="{C183D7F6-B498-43B3-948B-1728B52AA6E4}">
                <adec:decorative xmlns:adec="http://schemas.microsoft.com/office/drawing/2017/decorative" val="1"/>
              </a:ext>
            </a:extLst>
          </p:cNvPr>
          <p:cNvSpPr/>
          <p:nvPr userDrawn="1"/>
        </p:nvSpPr>
        <p:spPr>
          <a:xfrm>
            <a:off x="320784" y="1031638"/>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grpSp>
        <p:nvGrpSpPr>
          <p:cNvPr id="14" name="Group 14">
            <a:extLst>
              <a:ext uri="{FF2B5EF4-FFF2-40B4-BE49-F238E27FC236}">
                <a16:creationId xmlns:a16="http://schemas.microsoft.com/office/drawing/2014/main" id="{713B5161-D55E-7961-384A-E29F1065E933}"/>
              </a:ext>
              <a:ext uri="{C183D7F6-B498-43B3-948B-1728B52AA6E4}">
                <adec:decorative xmlns:adec="http://schemas.microsoft.com/office/drawing/2017/decorative" val="1"/>
              </a:ext>
            </a:extLst>
          </p:cNvPr>
          <p:cNvGrpSpPr/>
          <p:nvPr userDrawn="1"/>
        </p:nvGrpSpPr>
        <p:grpSpPr>
          <a:xfrm>
            <a:off x="320784" y="1031638"/>
            <a:ext cx="5544000" cy="5544000"/>
            <a:chOff x="320784" y="1031638"/>
            <a:chExt cx="5544000" cy="5544000"/>
          </a:xfrm>
        </p:grpSpPr>
        <p:sp>
          <p:nvSpPr>
            <p:cNvPr id="5" name="Rectangle 7">
              <a:extLst>
                <a:ext uri="{FF2B5EF4-FFF2-40B4-BE49-F238E27FC236}">
                  <a16:creationId xmlns:a16="http://schemas.microsoft.com/office/drawing/2014/main" id="{46A8C6F4-0DC3-627A-5BAB-A4ABDFC70924}"/>
                </a:ext>
                <a:ext uri="{C183D7F6-B498-43B3-948B-1728B52AA6E4}">
                  <adec:decorative xmlns:adec="http://schemas.microsoft.com/office/drawing/2017/decorative" val="1"/>
                </a:ext>
              </a:extLst>
            </p:cNvPr>
            <p:cNvSpPr>
              <a:spLocks noChangeAspect="1"/>
            </p:cNvSpPr>
            <p:nvPr userDrawn="1"/>
          </p:nvSpPr>
          <p:spPr>
            <a:xfrm>
              <a:off x="3092784" y="1031638"/>
              <a:ext cx="2772000" cy="27720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9" name="Rectangle 7">
              <a:extLst>
                <a:ext uri="{FF2B5EF4-FFF2-40B4-BE49-F238E27FC236}">
                  <a16:creationId xmlns:a16="http://schemas.microsoft.com/office/drawing/2014/main" id="{CC6EF88F-48F7-70B1-8C5B-BECFC6ED0CF1}"/>
                </a:ext>
                <a:ext uri="{C183D7F6-B498-43B3-948B-1728B52AA6E4}">
                  <adec:decorative xmlns:adec="http://schemas.microsoft.com/office/drawing/2017/decorative" val="1"/>
                </a:ext>
              </a:extLst>
            </p:cNvPr>
            <p:cNvSpPr>
              <a:spLocks noChangeAspect="1"/>
            </p:cNvSpPr>
            <p:nvPr userDrawn="1"/>
          </p:nvSpPr>
          <p:spPr>
            <a:xfrm>
              <a:off x="320784" y="3803638"/>
              <a:ext cx="2772000" cy="2772000"/>
            </a:xfrm>
            <a:prstGeom prst="rect">
              <a:avLst/>
            </a:prstGeom>
            <a:solidFill>
              <a:schemeClr val="tx2">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8" name="Tåre 7">
              <a:extLst>
                <a:ext uri="{FF2B5EF4-FFF2-40B4-BE49-F238E27FC236}">
                  <a16:creationId xmlns:a16="http://schemas.microsoft.com/office/drawing/2014/main" id="{C756EFC4-184C-7369-1514-0A063E87377E}"/>
                </a:ext>
                <a:ext uri="{C183D7F6-B498-43B3-948B-1728B52AA6E4}">
                  <adec:decorative xmlns:adec="http://schemas.microsoft.com/office/drawing/2017/decorative" val="1"/>
                </a:ext>
              </a:extLst>
            </p:cNvPr>
            <p:cNvSpPr>
              <a:spLocks noChangeAspect="1"/>
            </p:cNvSpPr>
            <p:nvPr userDrawn="1"/>
          </p:nvSpPr>
          <p:spPr>
            <a:xfrm rot="16200000">
              <a:off x="320784" y="1031638"/>
              <a:ext cx="2772000" cy="2772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3" name="Tåre 12">
              <a:extLst>
                <a:ext uri="{FF2B5EF4-FFF2-40B4-BE49-F238E27FC236}">
                  <a16:creationId xmlns:a16="http://schemas.microsoft.com/office/drawing/2014/main" id="{820532BC-E0C8-85E3-A5EE-0656555B7F72}"/>
                </a:ext>
                <a:ext uri="{C183D7F6-B498-43B3-948B-1728B52AA6E4}">
                  <adec:decorative xmlns:adec="http://schemas.microsoft.com/office/drawing/2017/decorative" val="1"/>
                </a:ext>
              </a:extLst>
            </p:cNvPr>
            <p:cNvSpPr>
              <a:spLocks noChangeAspect="1"/>
            </p:cNvSpPr>
            <p:nvPr userDrawn="1"/>
          </p:nvSpPr>
          <p:spPr>
            <a:xfrm rot="5400000">
              <a:off x="3092784" y="3803638"/>
              <a:ext cx="2772000" cy="2772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p>
          </p:txBody>
        </p:sp>
      </p:grpSp>
      <p:sp>
        <p:nvSpPr>
          <p:cNvPr id="12" name="Tittel 1">
            <a:extLst>
              <a:ext uri="{FF2B5EF4-FFF2-40B4-BE49-F238E27FC236}">
                <a16:creationId xmlns:a16="http://schemas.microsoft.com/office/drawing/2014/main" id="{136E024F-B36E-E081-C98E-707EAD575B1A}"/>
              </a:ext>
            </a:extLst>
          </p:cNvPr>
          <p:cNvSpPr>
            <a:spLocks noGrp="1"/>
          </p:cNvSpPr>
          <p:nvPr userDrawn="1">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7" name="Plassholder for bilde 11">
            <a:extLst>
              <a:ext uri="{FF2B5EF4-FFF2-40B4-BE49-F238E27FC236}">
                <a16:creationId xmlns:a16="http://schemas.microsoft.com/office/drawing/2014/main" id="{685EF75C-2328-7A49-D71B-8FB78B9F8307}"/>
              </a:ext>
            </a:extLst>
          </p:cNvPr>
          <p:cNvSpPr>
            <a:spLocks noGrp="1" noChangeAspect="1"/>
          </p:cNvSpPr>
          <p:nvPr userDrawn="1">
            <p:ph type="pic" sz="quarter" idx="16"/>
          </p:nvPr>
        </p:nvSpPr>
        <p:spPr>
          <a:xfrm>
            <a:off x="3093192" y="1031595"/>
            <a:ext cx="2772000" cy="2772000"/>
          </a:xfrm>
          <a:prstGeom prst="rect">
            <a:avLst/>
          </a:prstGeom>
          <a:noFill/>
        </p:spPr>
        <p:txBody>
          <a:bodyPr wrap="square" lIns="216000" tIns="216000" rIns="216000" bIns="216000">
            <a:noAutofit/>
          </a:bodyPr>
          <a:lstStyle>
            <a:lvl1pPr marL="0" indent="0" algn="ctr">
              <a:buNone/>
              <a:defRPr sz="1800"/>
            </a:lvl1pPr>
          </a:lstStyle>
          <a:p>
            <a:r>
              <a:rPr lang="nb-NO"/>
              <a:t>Klikk på ikonet for å legge til et bilde</a:t>
            </a:r>
            <a:endParaRPr lang="nb-NO" dirty="0"/>
          </a:p>
        </p:txBody>
      </p:sp>
      <p:sp>
        <p:nvSpPr>
          <p:cNvPr id="10" name="Plassholder for bilde 11">
            <a:extLst>
              <a:ext uri="{FF2B5EF4-FFF2-40B4-BE49-F238E27FC236}">
                <a16:creationId xmlns:a16="http://schemas.microsoft.com/office/drawing/2014/main" id="{93D7447B-B070-BBD3-1EC8-02ED14B28421}"/>
              </a:ext>
            </a:extLst>
          </p:cNvPr>
          <p:cNvSpPr>
            <a:spLocks noGrp="1" noChangeAspect="1"/>
          </p:cNvSpPr>
          <p:nvPr userDrawn="1">
            <p:ph type="pic" sz="quarter" idx="26"/>
          </p:nvPr>
        </p:nvSpPr>
        <p:spPr>
          <a:xfrm>
            <a:off x="320628" y="3803595"/>
            <a:ext cx="2772000" cy="2772000"/>
          </a:xfrm>
          <a:prstGeom prst="rect">
            <a:avLst/>
          </a:prstGeom>
          <a:noFill/>
        </p:spPr>
        <p:txBody>
          <a:bodyPr wrap="square" lIns="216000" tIns="216000" rIns="216000" bIns="216000">
            <a:noAutofit/>
          </a:bodyPr>
          <a:lstStyle>
            <a:lvl1pPr marL="0" indent="0" algn="ctr">
              <a:buNone/>
              <a:defRPr sz="1800"/>
            </a:lvl1pPr>
          </a:lstStyle>
          <a:p>
            <a:r>
              <a:rPr lang="nb-NO"/>
              <a:t>Klikk på ikonet for å legge til et bilde</a:t>
            </a:r>
            <a:endParaRPr lang="nb-NO" dirty="0"/>
          </a:p>
        </p:txBody>
      </p:sp>
      <p:sp>
        <p:nvSpPr>
          <p:cNvPr id="11" name="Plassholder for tekst 6">
            <a:extLst>
              <a:ext uri="{FF2B5EF4-FFF2-40B4-BE49-F238E27FC236}">
                <a16:creationId xmlns:a16="http://schemas.microsoft.com/office/drawing/2014/main" id="{8448CF62-475E-60E9-928C-735F29E280A4}"/>
              </a:ext>
            </a:extLst>
          </p:cNvPr>
          <p:cNvSpPr>
            <a:spLocks noGrp="1"/>
          </p:cNvSpPr>
          <p:nvPr userDrawn="1">
            <p:ph type="body" sz="quarter" idx="25" hasCustomPrompt="1"/>
          </p:nvPr>
        </p:nvSpPr>
        <p:spPr>
          <a:xfrm>
            <a:off x="332409" y="6603529"/>
            <a:ext cx="11518232" cy="11502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2" name="Plassholder for tekst 13">
            <a:extLst>
              <a:ext uri="{FF2B5EF4-FFF2-40B4-BE49-F238E27FC236}">
                <a16:creationId xmlns:a16="http://schemas.microsoft.com/office/drawing/2014/main" id="{E1271B20-F563-0911-B4EF-E60F3BCECB9A}"/>
              </a:ext>
            </a:extLst>
          </p:cNvPr>
          <p:cNvSpPr>
            <a:spLocks noGrp="1"/>
          </p:cNvSpPr>
          <p:nvPr userDrawn="1">
            <p:ph type="body" sz="quarter" idx="27" hasCustomPrompt="1"/>
          </p:nvPr>
        </p:nvSpPr>
        <p:spPr>
          <a:xfrm>
            <a:off x="6652260" y="1880742"/>
            <a:ext cx="4320540" cy="3845792"/>
          </a:xfrm>
        </p:spPr>
        <p:txBody>
          <a:bodyPr anchor="ctr" anchorCtr="0"/>
          <a:lstStyle>
            <a:lvl1pPr marL="0" indent="0">
              <a:buNone/>
              <a:defRPr sz="2800" b="1"/>
            </a:lvl1pPr>
          </a:lstStyle>
          <a:p>
            <a:pPr lvl="0"/>
            <a:r>
              <a:rPr lang="nb-NO" dirty="0"/>
              <a:t>Klikk for å legge inn budskap</a:t>
            </a:r>
          </a:p>
          <a:p>
            <a:pPr lvl="1"/>
            <a:r>
              <a:rPr lang="nb-NO" dirty="0"/>
              <a:t>Andre nivå</a:t>
            </a:r>
          </a:p>
          <a:p>
            <a:pPr lvl="2"/>
            <a:r>
              <a:rPr lang="nb-NO" dirty="0"/>
              <a:t>Tredje nivå</a:t>
            </a:r>
          </a:p>
          <a:p>
            <a:pPr lvl="3"/>
            <a:r>
              <a:rPr lang="nb-NO" dirty="0"/>
              <a:t>Fjerde nivå</a:t>
            </a:r>
          </a:p>
          <a:p>
            <a:pPr lvl="4"/>
            <a:r>
              <a:rPr lang="nb-NO" dirty="0"/>
              <a:t>Femte nivå</a:t>
            </a:r>
          </a:p>
        </p:txBody>
      </p:sp>
      <p:pic>
        <p:nvPicPr>
          <p:cNvPr id="6" name="Symbol">
            <a:extLst>
              <a:ext uri="{FF2B5EF4-FFF2-40B4-BE49-F238E27FC236}">
                <a16:creationId xmlns:a16="http://schemas.microsoft.com/office/drawing/2014/main" id="{6585C314-4E5C-4467-154C-64243F21F6B1}"/>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97283740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7.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kalender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ABDCE49F-5B01-9B9C-0092-53059581D9A9}"/>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D7823480-D548-D458-3180-E17AD38E263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982" y="2268665"/>
            <a:ext cx="3470679" cy="3470679"/>
          </a:xfrm>
          <a:prstGeom prst="rect">
            <a:avLst/>
          </a:prstGeom>
        </p:spPr>
      </p:pic>
      <p:pic>
        <p:nvPicPr>
          <p:cNvPr id="2" name="Symbol">
            <a:extLst>
              <a:ext uri="{FF2B5EF4-FFF2-40B4-BE49-F238E27FC236}">
                <a16:creationId xmlns:a16="http://schemas.microsoft.com/office/drawing/2014/main" id="{B67397FF-132E-541C-BA97-A59D8017A214}"/>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26353996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8.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diagram stolpe ">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A2CC3980-1FAA-609F-D801-A7CEAD82F590}"/>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A94AADEB-1204-A6C1-FEE1-787F1711EAB4}"/>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17ACEAF6-4DB6-BC83-DB9F-F4643B9832E9}"/>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8785279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analyse ">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47066B99-0507-A197-5EE8-3F8A54ED1192}"/>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62A6167C-EDFB-7C4C-CA36-B28A77D0EAD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E8A09FCB-8038-87B8-A283-4EA5E512F98D}"/>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33433088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Kun innhold - Bilde venstre ">
    <p:spTree>
      <p:nvGrpSpPr>
        <p:cNvPr id="1" name=""/>
        <p:cNvGrpSpPr/>
        <p:nvPr/>
      </p:nvGrpSpPr>
      <p:grpSpPr>
        <a:xfrm>
          <a:off x="0" y="0"/>
          <a:ext cx="0" cy="0"/>
          <a:chOff x="0" y="0"/>
          <a:chExt cx="0" cy="0"/>
        </a:xfrm>
      </p:grpSpPr>
      <p:sp>
        <p:nvSpPr>
          <p:cNvPr id="4" name="Tittel 1">
            <a:extLst>
              <a:ext uri="{FF2B5EF4-FFF2-40B4-BE49-F238E27FC236}">
                <a16:creationId xmlns:a16="http://schemas.microsoft.com/office/drawing/2014/main" id="{35D5DE4B-7EEF-7D1D-2610-0713A3873FD6}"/>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5" name="maske">
            <a:extLst>
              <a:ext uri="{FF2B5EF4-FFF2-40B4-BE49-F238E27FC236}">
                <a16:creationId xmlns:a16="http://schemas.microsoft.com/office/drawing/2014/main" id="{9285A7C8-1859-5CEB-9BA6-13EDD7251944}"/>
              </a:ext>
              <a:ext uri="{C183D7F6-B498-43B3-948B-1728B52AA6E4}">
                <adec:decorative xmlns:adec="http://schemas.microsoft.com/office/drawing/2017/decorative" val="1"/>
              </a:ext>
            </a:extLst>
          </p:cNvPr>
          <p:cNvSpPr/>
          <p:nvPr userDrawn="1"/>
        </p:nvSpPr>
        <p:spPr>
          <a:xfrm>
            <a:off x="0" y="5784850"/>
            <a:ext cx="3206750" cy="1073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966158"/>
            <a:ext cx="4859348" cy="5278231"/>
          </a:xfrm>
        </p:spPr>
        <p:txBody>
          <a:bodyPr anchor="ct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2" name="Plassholder for tekst 6">
            <a:extLst>
              <a:ext uri="{FF2B5EF4-FFF2-40B4-BE49-F238E27FC236}">
                <a16:creationId xmlns:a16="http://schemas.microsoft.com/office/drawing/2014/main" id="{5A6F6CE2-4AEF-7FA7-F534-B3B4D1E249E8}"/>
              </a:ext>
            </a:extLst>
          </p:cNvPr>
          <p:cNvSpPr>
            <a:spLocks noGrp="1"/>
          </p:cNvSpPr>
          <p:nvPr>
            <p:ph type="body" sz="quarter" idx="25" hasCustomPrompt="1"/>
          </p:nvPr>
        </p:nvSpPr>
        <p:spPr>
          <a:xfrm>
            <a:off x="6476980" y="6279285"/>
            <a:ext cx="4856268" cy="18466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3189614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0.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bestikk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1AB83064-0F63-2768-6266-42F0A4E1A662}"/>
              </a:ext>
            </a:extLst>
          </p:cNvPr>
          <p:cNvSpPr>
            <a:spLocks noGrp="1"/>
          </p:cNvSpPr>
          <p:nvPr>
            <p:ph type="title" hasCustomPrompt="1"/>
          </p:nvPr>
        </p:nvSpPr>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52C638E0-7D86-C81C-4600-1C6CECA0703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B4B8E6D6-3445-BD4B-43DC-77EC4359512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48470280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1.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politikk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ECA63EC7-6F0B-BAF9-1EE3-7AB8D27DAEB7}"/>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6D8B689A-F4CD-BD57-329A-FCF3A57CCF16}"/>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899D15D5-B5DD-488B-72D7-6118ED8DFABB}"/>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42683844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håndtrykk">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899EAC37-0238-0206-3293-0B9F15C3843F}"/>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BF0CE7F9-DF98-A5B7-6D46-1DFC87947C37}"/>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CC54F81B-D541-072C-DDDA-403DF0456CC7}"/>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969551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3.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PC nettskol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822A9736-425A-AF1B-01D5-A272AF53B30B}"/>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CAC2C32D-E3BB-652D-8F6F-710B794E2A1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F3805628-EB00-F8CD-E9BE-FE206FDE86B9}"/>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78412994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klima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C2740080-E924-C13C-11A3-D68020EA0A2C}"/>
              </a:ext>
              <a:ext uri="{C183D7F6-B498-43B3-948B-1728B52AA6E4}">
                <adec:decorative xmlns:adec="http://schemas.microsoft.com/office/drawing/2017/decorative" val="0"/>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4700680F-54B0-3CEF-BC4F-C29D901E7231}"/>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B1FC8600-0FA9-CF86-EA54-6206D677A15A}"/>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0619737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5.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destinasjon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30C3412A-E443-3266-2C28-EFB16993AD54}"/>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7EED4FBB-EDF6-EC53-ABE6-FB77594ECD8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95CB916D-0580-9FF6-AF51-871349EA2762}"/>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61424810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6.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buss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A3EE5645-5A6C-F479-BEED-D83A728D8649}"/>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48CFB3F6-4A33-60C4-0AD8-A6BC451B3F2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72973" y="2255656"/>
            <a:ext cx="3496697" cy="3496697"/>
          </a:xfrm>
          <a:prstGeom prst="rect">
            <a:avLst/>
          </a:prstGeom>
        </p:spPr>
      </p:pic>
      <p:pic>
        <p:nvPicPr>
          <p:cNvPr id="2" name="Symbol">
            <a:extLst>
              <a:ext uri="{FF2B5EF4-FFF2-40B4-BE49-F238E27FC236}">
                <a16:creationId xmlns:a16="http://schemas.microsoft.com/office/drawing/2014/main" id="{19D36AA5-6A43-4EBE-739B-D14287D777BF}"/>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83841722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7.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tannhels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CE9C4710-FDB6-D1E0-053E-6E3A94DE399A}"/>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B28849AA-21FB-F285-72AC-0DD9F0983DD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27F0494C-D86B-7967-A99E-D961FDAC2E12}"/>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08754882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8.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sjekklist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9EDB3680-F223-28CC-4BD9-7EA9FD2DC244}"/>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87A327D8-0FFA-432B-9BA6-31B6B66BE94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69A48CC0-77DA-D21A-7CDE-9DC67A76C947}"/>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42789336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valgfritt ikon ">
    <p:spTree>
      <p:nvGrpSpPr>
        <p:cNvPr id="1" name=""/>
        <p:cNvGrpSpPr/>
        <p:nvPr/>
      </p:nvGrpSpPr>
      <p:grpSpPr>
        <a:xfrm>
          <a:off x="0" y="0"/>
          <a:ext cx="0" cy="0"/>
          <a:chOff x="0" y="0"/>
          <a:chExt cx="0" cy="0"/>
        </a:xfrm>
      </p:grpSpPr>
      <p:sp>
        <p:nvSpPr>
          <p:cNvPr id="4" name="Tittel 5">
            <a:extLst>
              <a:ext uri="{FF2B5EF4-FFF2-40B4-BE49-F238E27FC236}">
                <a16:creationId xmlns:a16="http://schemas.microsoft.com/office/drawing/2014/main" id="{EFF84E5F-A065-E08F-DCC7-201FC8497943}"/>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4">
            <a:extLst>
              <a:ext uri="{FF2B5EF4-FFF2-40B4-BE49-F238E27FC236}">
                <a16:creationId xmlns:a16="http://schemas.microsoft.com/office/drawing/2014/main" id="{63FA54D4-93DF-1A9D-0CC4-5616E8000F73}"/>
              </a:ext>
            </a:extLst>
          </p:cNvPr>
          <p:cNvSpPr>
            <a:spLocks noGrp="1" noChangeAspect="1"/>
          </p:cNvSpPr>
          <p:nvPr>
            <p:ph type="pic" sz="quarter" idx="32" hasCustomPrompt="1"/>
          </p:nvPr>
        </p:nvSpPr>
        <p:spPr>
          <a:xfrm>
            <a:off x="6477001" y="1755745"/>
            <a:ext cx="4488644" cy="4488644"/>
          </a:xfrm>
          <a:prstGeom prst="ellipse">
            <a:avLst/>
          </a:prstGeom>
          <a:solidFill>
            <a:schemeClr val="tx2">
              <a:lumMod val="20000"/>
              <a:lumOff val="80000"/>
            </a:schemeClr>
          </a:solidFill>
        </p:spPr>
        <p:txBody>
          <a:bodyPr lIns="251999" tIns="251999" rIns="216000" bIns="108000"/>
          <a:lstStyle>
            <a:lvl1pPr marL="0" indent="0" algn="ctr">
              <a:buNone/>
              <a:defRPr sz="22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dirty="0" err="1"/>
              <a:t>Klikk</a:t>
            </a:r>
            <a:r>
              <a:rPr lang="nb-NO" dirty="0"/>
              <a:t> </a:t>
            </a:r>
            <a:r>
              <a:rPr lang="nb-NO" dirty="0" err="1"/>
              <a:t>på</a:t>
            </a:r>
            <a:r>
              <a:rPr lang="nb-NO" dirty="0"/>
              <a:t> </a:t>
            </a:r>
            <a:r>
              <a:rPr lang="nb-NO" dirty="0" err="1"/>
              <a:t>ikonet</a:t>
            </a:r>
            <a:r>
              <a:rPr lang="nb-NO" dirty="0"/>
              <a:t> under for å </a:t>
            </a:r>
            <a:r>
              <a:rPr lang="nb-NO" dirty="0" err="1"/>
              <a:t>sette</a:t>
            </a:r>
            <a:r>
              <a:rPr lang="nb-NO" dirty="0"/>
              <a:t> inn </a:t>
            </a:r>
            <a:r>
              <a:rPr lang="nb-NO" dirty="0" err="1"/>
              <a:t>ønsket</a:t>
            </a:r>
            <a:r>
              <a:rPr lang="nb-NO" dirty="0"/>
              <a:t> ikon. </a:t>
            </a:r>
            <a:r>
              <a:rPr lang="nb-NO" b="0" i="0" dirty="0">
                <a:solidFill>
                  <a:srgbClr val="000000"/>
                </a:solidFill>
                <a:effectLst/>
                <a:latin typeface="WordVisi_MSFontService"/>
              </a:rPr>
              <a:t>Se </a:t>
            </a:r>
            <a:r>
              <a:rPr lang="nb-NO" b="0" i="0" dirty="0" err="1">
                <a:solidFill>
                  <a:srgbClr val="000000"/>
                </a:solidFill>
                <a:effectLst/>
                <a:latin typeface="WordVisi_MSFontService"/>
              </a:rPr>
              <a:t>oppskrift</a:t>
            </a:r>
            <a:r>
              <a:rPr lang="nb-NO" b="0" i="0" dirty="0">
                <a:solidFill>
                  <a:srgbClr val="000000"/>
                </a:solidFill>
                <a:effectLst/>
                <a:latin typeface="WordVisi_MSFontService"/>
              </a:rPr>
              <a:t> </a:t>
            </a:r>
            <a:r>
              <a:rPr lang="nb-NO" b="0" i="0" dirty="0" err="1">
                <a:solidFill>
                  <a:srgbClr val="000000"/>
                </a:solidFill>
                <a:effectLst/>
                <a:latin typeface="WordVisi_MSFontService"/>
              </a:rPr>
              <a:t>til</a:t>
            </a:r>
            <a:r>
              <a:rPr lang="nb-NO" b="0" i="0" dirty="0">
                <a:solidFill>
                  <a:srgbClr val="000000"/>
                </a:solidFill>
                <a:effectLst/>
                <a:latin typeface="WordVisi_MSFontService"/>
              </a:rPr>
              <a:t> </a:t>
            </a:r>
            <a:r>
              <a:rPr lang="nb-NO" b="0" i="0" dirty="0" err="1">
                <a:solidFill>
                  <a:srgbClr val="000000"/>
                </a:solidFill>
                <a:effectLst/>
                <a:latin typeface="WordVisi_MSFontService"/>
              </a:rPr>
              <a:t>høyre</a:t>
            </a:r>
            <a:r>
              <a:rPr lang="nb-NO" b="0" i="0" dirty="0">
                <a:solidFill>
                  <a:srgbClr val="000000"/>
                </a:solidFill>
                <a:effectLst/>
                <a:latin typeface="WordVisi_MSFontService"/>
              </a:rPr>
              <a:t> for </a:t>
            </a:r>
            <a:r>
              <a:rPr lang="nb-NO" b="0" i="0" dirty="0" err="1">
                <a:solidFill>
                  <a:srgbClr val="000000"/>
                </a:solidFill>
                <a:effectLst/>
                <a:latin typeface="WordVisi_MSFontService"/>
              </a:rPr>
              <a:t>lysbildet</a:t>
            </a:r>
            <a:r>
              <a:rPr lang="nb-NO" b="0" i="0" dirty="0">
                <a:solidFill>
                  <a:srgbClr val="000000"/>
                </a:solidFill>
                <a:effectLst/>
                <a:latin typeface="WordVisi_MSFontService"/>
              </a:rPr>
              <a:t>.</a:t>
            </a:r>
            <a:endParaRPr lang="nb-NO" dirty="0"/>
          </a:p>
        </p:txBody>
      </p:sp>
      <p:sp>
        <p:nvSpPr>
          <p:cNvPr id="2" name="Rectangle 5">
            <a:extLst>
              <a:ext uri="{FF2B5EF4-FFF2-40B4-BE49-F238E27FC236}">
                <a16:creationId xmlns:a16="http://schemas.microsoft.com/office/drawing/2014/main" id="{254C3C88-8829-CF5E-EF60-704EB0DB203E}"/>
              </a:ext>
              <a:ext uri="{C183D7F6-B498-43B3-948B-1728B52AA6E4}">
                <adec:decorative xmlns:adec="http://schemas.microsoft.com/office/drawing/2017/decorative" val="1"/>
              </a:ext>
            </a:extLst>
          </p:cNvPr>
          <p:cNvSpPr/>
          <p:nvPr userDrawn="1"/>
        </p:nvSpPr>
        <p:spPr>
          <a:xfrm>
            <a:off x="12500764" y="0"/>
            <a:ext cx="586423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TekstSylinder 6">
            <a:extLst>
              <a:ext uri="{FF2B5EF4-FFF2-40B4-BE49-F238E27FC236}">
                <a16:creationId xmlns:a16="http://schemas.microsoft.com/office/drawing/2014/main" id="{97B9FE93-8760-2263-292D-8ED895069B51}"/>
              </a:ext>
              <a:ext uri="{C183D7F6-B498-43B3-948B-1728B52AA6E4}">
                <adec:decorative xmlns:adec="http://schemas.microsoft.com/office/drawing/2017/decorative" val="0"/>
              </a:ext>
            </a:extLst>
          </p:cNvPr>
          <p:cNvSpPr txBox="1"/>
          <p:nvPr userDrawn="1"/>
        </p:nvSpPr>
        <p:spPr>
          <a:xfrm>
            <a:off x="12712244" y="400049"/>
            <a:ext cx="5459524" cy="4616648"/>
          </a:xfrm>
          <a:prstGeom prst="rect">
            <a:avLst/>
          </a:prstGeom>
          <a:noFill/>
        </p:spPr>
        <p:txBody>
          <a:bodyPr wrap="square" rtlCol="0">
            <a:spAutoFit/>
          </a:bodyPr>
          <a:lstStyle/>
          <a:p>
            <a:r>
              <a:rPr lang="nb-NO" b="1" noProof="0" dirty="0"/>
              <a:t>Velg ikon fra vår ikonpakke</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I vår designmanual </a:t>
            </a:r>
            <a:r>
              <a:rPr lang="nb-NO" sz="1600" b="0" i="0" u="none" dirty="0">
                <a:solidFill>
                  <a:srgbClr val="000000"/>
                </a:solidFill>
                <a:effectLst/>
                <a:latin typeface="Calibri" panose="020F0502020204030204" pitchFamily="34" charset="0"/>
              </a:rPr>
              <a:t>h</a:t>
            </a:r>
            <a:r>
              <a:rPr lang="nb-NO" sz="1600" b="0" i="0" dirty="0">
                <a:solidFill>
                  <a:srgbClr val="000000"/>
                </a:solidFill>
                <a:effectLst/>
                <a:latin typeface="Calibri" panose="020F0502020204030204" pitchFamily="34" charset="0"/>
              </a:rPr>
              <a:t>ar vi en startpakke med spesialtilpassede ikoner for bruk i PowerPoint. Ikonene har ideell størrelse for plassering i den sirkelformede plassholderen og trenger ikke tilpasning.  </a:t>
            </a:r>
          </a:p>
          <a:p>
            <a:pPr marL="285750" indent="-285750" algn="l" rtl="0" fontAlgn="base">
              <a:buFont typeface="Courier New" panose="02070309020205020404" pitchFamily="49" charset="0"/>
              <a:buChar char="o"/>
            </a:pPr>
            <a:r>
              <a:rPr lang="nb-NO" sz="1600" dirty="0"/>
              <a:t>Last ned</a:t>
            </a:r>
            <a:r>
              <a:rPr lang="nb-NO" sz="1600" b="0" i="0" dirty="0">
                <a:solidFill>
                  <a:srgbClr val="000000"/>
                </a:solidFill>
                <a:effectLst/>
                <a:latin typeface="Calibri" panose="020F0502020204030204" pitchFamily="34" charset="0"/>
              </a:rPr>
              <a:t> filen «SVG for PowerPoint» </a:t>
            </a:r>
            <a:r>
              <a:rPr lang="nb-NO" sz="1600" dirty="0"/>
              <a:t>fra www.vestfoldfylke.no/ikoner. Etter å ha lagret filen må du pakke den ut. Det gjør du </a:t>
            </a:r>
            <a:r>
              <a:rPr lang="nb-NO" sz="1600" b="0" i="0" dirty="0">
                <a:solidFill>
                  <a:srgbClr val="000000"/>
                </a:solidFill>
                <a:effectLst/>
                <a:latin typeface="Calibri" panose="020F0502020204030204" pitchFamily="34" charset="0"/>
              </a:rPr>
              <a:t>ved å høyreklikke på filen og velge «Pakk ut alle».  </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Klikk på ikonet i plassholderen for å sette inn ikon. Hvis du allerede har plassert inn et ikon,</a:t>
            </a:r>
            <a:r>
              <a:rPr lang="nb-NO" sz="1600" dirty="0"/>
              <a:t> men ikke ønsker å bruke det, </a:t>
            </a:r>
            <a:r>
              <a:rPr lang="nb-NO" sz="1600" b="0" i="0" dirty="0">
                <a:solidFill>
                  <a:srgbClr val="000000"/>
                </a:solidFill>
                <a:effectLst/>
                <a:latin typeface="Calibri" panose="020F0502020204030204" pitchFamily="34" charset="0"/>
              </a:rPr>
              <a:t>marker og slett det før du velger et nytt.</a:t>
            </a:r>
          </a:p>
          <a:p>
            <a:pPr marL="285750" indent="-285750">
              <a:buFont typeface="Arial" panose="020B0604020202020204" pitchFamily="34" charset="0"/>
              <a:buChar char="•"/>
            </a:pPr>
            <a:endParaRPr lang="nb-NO" sz="1600" b="1" dirty="0"/>
          </a:p>
          <a:p>
            <a:pPr marL="0" indent="0">
              <a:buFont typeface="Arial" panose="020B0604020202020204" pitchFamily="34" charset="0"/>
              <a:buNone/>
            </a:pPr>
            <a:r>
              <a:rPr lang="nb-NO" sz="1600" b="1" dirty="0"/>
              <a:t>Ønsker du et annet ikon?</a:t>
            </a:r>
          </a:p>
          <a:p>
            <a:pPr marL="0" indent="0">
              <a:buFont typeface="Arial" panose="020B0604020202020204" pitchFamily="34" charset="0"/>
              <a:buNone/>
            </a:pPr>
            <a:r>
              <a:rPr lang="nb-NO" sz="1600" b="0" i="0" dirty="0">
                <a:solidFill>
                  <a:srgbClr val="000000"/>
                </a:solidFill>
                <a:effectLst/>
                <a:latin typeface="Calibri" panose="020F0502020204030204" pitchFamily="34" charset="0"/>
              </a:rPr>
              <a:t>Under «Oppsett» på fanen «Hjem» finner du oppsett med andre ikoner.</a:t>
            </a:r>
            <a:br>
              <a:rPr lang="nb-NO" sz="1800" b="0" i="0" dirty="0">
                <a:solidFill>
                  <a:srgbClr val="000000"/>
                </a:solidFill>
                <a:effectLst/>
                <a:latin typeface="WordVisiCarriageReturn_MSFontService"/>
              </a:rPr>
            </a:br>
            <a:endParaRPr lang="nb-NO" dirty="0"/>
          </a:p>
          <a:p>
            <a:pPr marL="285750" indent="-285750">
              <a:buFont typeface="Arial" panose="020B0604020202020204" pitchFamily="34" charset="0"/>
              <a:buChar char="•"/>
            </a:pPr>
            <a:endParaRPr lang="nb-NO" dirty="0"/>
          </a:p>
        </p:txBody>
      </p:sp>
      <p:pic>
        <p:nvPicPr>
          <p:cNvPr id="8" name="Picture 10" descr="Skjermdump med oversikt over noen av ikonsidene i malen">
            <a:extLst>
              <a:ext uri="{FF2B5EF4-FFF2-40B4-BE49-F238E27FC236}">
                <a16:creationId xmlns:a16="http://schemas.microsoft.com/office/drawing/2014/main" id="{8ACC4544-0508-98D5-02F6-1B7FD80125B0}"/>
              </a:ext>
              <a:ext uri="{C183D7F6-B498-43B3-948B-1728B52AA6E4}">
                <adec:decorative xmlns:adec="http://schemas.microsoft.com/office/drawing/2017/decorative" val="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t="-836" b="-836"/>
          <a:stretch/>
        </p:blipFill>
        <p:spPr>
          <a:xfrm>
            <a:off x="12813946" y="4562375"/>
            <a:ext cx="4043007" cy="2137055"/>
          </a:xfrm>
          <a:prstGeom prst="rect">
            <a:avLst/>
          </a:prstGeom>
        </p:spPr>
      </p:pic>
      <p:pic>
        <p:nvPicPr>
          <p:cNvPr id="10" name="Symbol">
            <a:extLst>
              <a:ext uri="{FF2B5EF4-FFF2-40B4-BE49-F238E27FC236}">
                <a16:creationId xmlns:a16="http://schemas.microsoft.com/office/drawing/2014/main" id="{9B7946B8-5F69-459B-17E7-02131AFC6E21}"/>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12819627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tel og innhold - Bilde høyre ">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70A5B8C9-B30C-E8BD-A6EB-9608888706F8}"/>
              </a:ext>
            </a:extLst>
          </p:cNvPr>
          <p:cNvSpPr>
            <a:spLocks noGrp="1"/>
          </p:cNvSpPr>
          <p:nvPr>
            <p:ph type="title" hasCustomPrompt="1"/>
          </p:nvPr>
        </p:nvSpPr>
        <p:spPr>
          <a:xfrm>
            <a:off x="856800" y="885600"/>
            <a:ext cx="4855120" cy="523220"/>
          </a:xfrm>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4" name="Plassholder for innhold 2">
            <a:extLst>
              <a:ext uri="{FF2B5EF4-FFF2-40B4-BE49-F238E27FC236}">
                <a16:creationId xmlns:a16="http://schemas.microsoft.com/office/drawing/2014/main" id="{D87FD6B8-98F4-F9C9-1B41-3CF746E539BC}"/>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609600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6702D49D-45CD-43E3-0013-96BA18A33DE6}"/>
              </a:ext>
            </a:extLst>
          </p:cNvPr>
          <p:cNvSpPr>
            <a:spLocks noGrp="1"/>
          </p:cNvSpPr>
          <p:nvPr>
            <p:ph type="body" sz="quarter" idx="25" hasCustomPrompt="1"/>
          </p:nvPr>
        </p:nvSpPr>
        <p:spPr>
          <a:xfrm>
            <a:off x="855652" y="6279285"/>
            <a:ext cx="4856268" cy="184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6" name="Plassholder for lysbildenummer 5">
            <a:extLst>
              <a:ext uri="{FF2B5EF4-FFF2-40B4-BE49-F238E27FC236}">
                <a16:creationId xmlns:a16="http://schemas.microsoft.com/office/drawing/2014/main" id="{1FA3C562-1C72-4956-B56C-5FE5E999275A}"/>
              </a:ext>
            </a:extLst>
          </p:cNvPr>
          <p:cNvSpPr>
            <a:spLocks noGrp="1"/>
          </p:cNvSpPr>
          <p:nvPr>
            <p:ph type="sldNum" sz="quarter" idx="12"/>
          </p:nvPr>
        </p:nvSpPr>
        <p:spPr>
          <a:xfrm>
            <a:off x="9111916" y="6503670"/>
            <a:ext cx="2743200" cy="184666"/>
          </a:xfrm>
          <a:prstGeom prst="rect">
            <a:avLst/>
          </a:prstGeom>
        </p:spPr>
        <p:txBody>
          <a:bodyPr/>
          <a:lstStyle/>
          <a:p>
            <a:fld id="{93EB756F-746B-4A94-A95A-AE98F4E2B7BB}" type="slidenum">
              <a:rPr lang="nb-NO" smtClean="0"/>
              <a:t>‹#›</a:t>
            </a:fld>
            <a:endParaRPr lang="nb-NO" dirty="0"/>
          </a:p>
        </p:txBody>
      </p:sp>
    </p:spTree>
    <p:extLst>
      <p:ext uri="{BB962C8B-B14F-4D97-AF65-F5344CB8AC3E}">
        <p14:creationId xmlns:p14="http://schemas.microsoft.com/office/powerpoint/2010/main" val="362445103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type="title" preserve="1" userDrawn="1">
  <p:cSld name="Forside - Kun tekst 1">
    <p:spTree>
      <p:nvGrpSpPr>
        <p:cNvPr id="1" name=""/>
        <p:cNvGrpSpPr/>
        <p:nvPr/>
      </p:nvGrpSpPr>
      <p:grpSpPr>
        <a:xfrm>
          <a:off x="0" y="0"/>
          <a:ext cx="0" cy="0"/>
          <a:chOff x="0" y="0"/>
          <a:chExt cx="0" cy="0"/>
        </a:xfrm>
      </p:grpSpPr>
      <p:sp>
        <p:nvSpPr>
          <p:cNvPr id="14" name="Rectangle 79">
            <a:extLst>
              <a:ext uri="{FF2B5EF4-FFF2-40B4-BE49-F238E27FC236}">
                <a16:creationId xmlns:a16="http://schemas.microsoft.com/office/drawing/2014/main" id="{DB82988C-3637-18CC-6020-135E6C77DA69}"/>
              </a:ext>
              <a:ext uri="{C183D7F6-B498-43B3-948B-1728B52AA6E4}">
                <adec:decorative xmlns:adec="http://schemas.microsoft.com/office/drawing/2017/decorative" val="1"/>
              </a:ext>
            </a:extLst>
          </p:cNvPr>
          <p:cNvSpPr/>
          <p:nvPr userDrawn="1"/>
        </p:nvSpPr>
        <p:spPr>
          <a:xfrm>
            <a:off x="336883" y="1025768"/>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Tittel 4">
            <a:extLst>
              <a:ext uri="{FF2B5EF4-FFF2-40B4-BE49-F238E27FC236}">
                <a16:creationId xmlns:a16="http://schemas.microsoft.com/office/drawing/2014/main" id="{0534C42F-7EB9-43CA-9B50-33A4134E01DF}"/>
              </a:ext>
            </a:extLst>
          </p:cNvPr>
          <p:cNvSpPr>
            <a:spLocks noGrp="1"/>
          </p:cNvSpPr>
          <p:nvPr>
            <p:ph type="title" hasCustomPrompt="1"/>
          </p:nvPr>
        </p:nvSpPr>
        <p:spPr>
          <a:xfrm>
            <a:off x="855653" y="1610769"/>
            <a:ext cx="6220143" cy="2141930"/>
          </a:xfrm>
        </p:spPr>
        <p:txBody>
          <a:bodyPr anchor="t">
            <a:noAutofit/>
          </a:bodyPr>
          <a:lstStyle>
            <a:lvl1pPr>
              <a:lnSpc>
                <a:spcPts val="5000"/>
              </a:lnSpc>
              <a:defRPr sz="4600"/>
            </a:lvl1pPr>
          </a:lstStyle>
          <a:p>
            <a:r>
              <a:rPr lang="nb-NO" dirty="0"/>
              <a:t>Standard forside med stor tittel på farget bakgrunn</a:t>
            </a:r>
          </a:p>
        </p:txBody>
      </p:sp>
      <p:sp>
        <p:nvSpPr>
          <p:cNvPr id="2" name="Plassholder for tekst 3">
            <a:extLst>
              <a:ext uri="{FF2B5EF4-FFF2-40B4-BE49-F238E27FC236}">
                <a16:creationId xmlns:a16="http://schemas.microsoft.com/office/drawing/2014/main" id="{7771771C-2AC4-132D-DF39-6D5F713C6014}"/>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4" name="Plassholder for tekst 3">
            <a:extLst>
              <a:ext uri="{FF2B5EF4-FFF2-40B4-BE49-F238E27FC236}">
                <a16:creationId xmlns:a16="http://schemas.microsoft.com/office/drawing/2014/main" id="{D9E9EB7F-855D-A44B-B6C0-656D9B0CE61F}"/>
              </a:ext>
            </a:extLst>
          </p:cNvPr>
          <p:cNvSpPr>
            <a:spLocks noGrp="1"/>
          </p:cNvSpPr>
          <p:nvPr>
            <p:ph type="body" sz="quarter" idx="22" hasCustomPrompt="1"/>
          </p:nvPr>
        </p:nvSpPr>
        <p:spPr>
          <a:xfrm>
            <a:off x="855652" y="5983834"/>
            <a:ext cx="6220143" cy="336499"/>
          </a:xfrm>
        </p:spPr>
        <p:txBody>
          <a:bodyPr/>
          <a:lstStyle>
            <a:lvl1pPr marL="0" indent="0">
              <a:buNone/>
              <a:defRPr sz="1400"/>
            </a:lvl1pPr>
          </a:lstStyle>
          <a:p>
            <a:pPr lvl="0"/>
            <a:r>
              <a:rPr lang="nb-NO" dirty="0"/>
              <a:t>Navn, dato, sted</a:t>
            </a:r>
          </a:p>
        </p:txBody>
      </p:sp>
      <p:sp>
        <p:nvSpPr>
          <p:cNvPr id="6" name="Oval 2">
            <a:extLst>
              <a:ext uri="{FF2B5EF4-FFF2-40B4-BE49-F238E27FC236}">
                <a16:creationId xmlns:a16="http://schemas.microsoft.com/office/drawing/2014/main" id="{7DD0E84F-635B-3305-0FA2-230AE81DD730}"/>
              </a:ext>
              <a:ext uri="{C183D7F6-B498-43B3-948B-1728B52AA6E4}">
                <adec:decorative xmlns:adec="http://schemas.microsoft.com/office/drawing/2017/decorative" val="1"/>
              </a:ext>
            </a:extLst>
          </p:cNvPr>
          <p:cNvSpPr>
            <a:spLocks/>
          </p:cNvSpPr>
          <p:nvPr userDrawn="1"/>
        </p:nvSpPr>
        <p:spPr>
          <a:xfrm>
            <a:off x="10008315" y="4722968"/>
            <a:ext cx="1846800" cy="18468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7" name="Rectangle 9">
            <a:extLst>
              <a:ext uri="{FF2B5EF4-FFF2-40B4-BE49-F238E27FC236}">
                <a16:creationId xmlns:a16="http://schemas.microsoft.com/office/drawing/2014/main" id="{2D188B16-C363-997F-1796-3FF0CFA46339}"/>
              </a:ext>
              <a:ext uri="{C183D7F6-B498-43B3-948B-1728B52AA6E4}">
                <adec:decorative xmlns:adec="http://schemas.microsoft.com/office/drawing/2017/decorative" val="1"/>
              </a:ext>
            </a:extLst>
          </p:cNvPr>
          <p:cNvSpPr>
            <a:spLocks/>
          </p:cNvSpPr>
          <p:nvPr userDrawn="1"/>
        </p:nvSpPr>
        <p:spPr>
          <a:xfrm>
            <a:off x="8159717" y="4722968"/>
            <a:ext cx="1846800" cy="18468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8" name="Tåre 12">
            <a:extLst>
              <a:ext uri="{FF2B5EF4-FFF2-40B4-BE49-F238E27FC236}">
                <a16:creationId xmlns:a16="http://schemas.microsoft.com/office/drawing/2014/main" id="{0C1016E8-7745-79A9-2E07-F10D82AD6CB3}"/>
              </a:ext>
              <a:ext uri="{C183D7F6-B498-43B3-948B-1728B52AA6E4}">
                <adec:decorative xmlns:adec="http://schemas.microsoft.com/office/drawing/2017/decorative" val="1"/>
              </a:ext>
            </a:extLst>
          </p:cNvPr>
          <p:cNvSpPr>
            <a:spLocks noChangeAspect="1"/>
          </p:cNvSpPr>
          <p:nvPr userDrawn="1"/>
        </p:nvSpPr>
        <p:spPr>
          <a:xfrm rot="10800000">
            <a:off x="8157917" y="1025768"/>
            <a:ext cx="3697200" cy="36972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3" name="Graphic 2" descr="Sandefjord videregående skole logo">
            <a:extLst>
              <a:ext uri="{FF2B5EF4-FFF2-40B4-BE49-F238E27FC236}">
                <a16:creationId xmlns:a16="http://schemas.microsoft.com/office/drawing/2014/main" id="{413AAF1F-A928-BE7B-1D30-412AAFE0EA8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6207274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1.xml><?xml version="1.0" encoding="utf-8"?>
<p:sldLayout xmlns:a="http://schemas.openxmlformats.org/drawingml/2006/main" xmlns:r="http://schemas.openxmlformats.org/officeDocument/2006/relationships" xmlns:p="http://schemas.openxmlformats.org/presentationml/2006/main" showMasterSp="0" preserve="1" userDrawn="1">
  <p:cSld name="Forside - Kun tekst 2">
    <p:spTree>
      <p:nvGrpSpPr>
        <p:cNvPr id="1" name=""/>
        <p:cNvGrpSpPr/>
        <p:nvPr/>
      </p:nvGrpSpPr>
      <p:grpSpPr>
        <a:xfrm>
          <a:off x="0" y="0"/>
          <a:ext cx="0" cy="0"/>
          <a:chOff x="0" y="0"/>
          <a:chExt cx="0" cy="0"/>
        </a:xfrm>
      </p:grpSpPr>
      <p:sp>
        <p:nvSpPr>
          <p:cNvPr id="31" name="Rectangle 79">
            <a:extLst>
              <a:ext uri="{FF2B5EF4-FFF2-40B4-BE49-F238E27FC236}">
                <a16:creationId xmlns:a16="http://schemas.microsoft.com/office/drawing/2014/main" id="{8D07BEB7-E05D-58A1-CDAD-1B5E4269C2B2}"/>
              </a:ext>
              <a:ext uri="{C183D7F6-B498-43B3-948B-1728B52AA6E4}">
                <adec:decorative xmlns:adec="http://schemas.microsoft.com/office/drawing/2017/decorative" val="1"/>
              </a:ext>
            </a:extLst>
          </p:cNvPr>
          <p:cNvSpPr/>
          <p:nvPr userDrawn="1"/>
        </p:nvSpPr>
        <p:spPr>
          <a:xfrm>
            <a:off x="336883" y="1024990"/>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D964E684-3D5F-10E9-94E1-4FA00E7677CA}"/>
              </a:ext>
            </a:extLst>
          </p:cNvPr>
          <p:cNvSpPr>
            <a:spLocks noGrp="1"/>
          </p:cNvSpPr>
          <p:nvPr>
            <p:ph type="title" hasCustomPrompt="1"/>
          </p:nvPr>
        </p:nvSpPr>
        <p:spPr>
          <a:xfrm>
            <a:off x="855653" y="1610769"/>
            <a:ext cx="6220143" cy="2141930"/>
          </a:xfrm>
        </p:spPr>
        <p:txBody>
          <a:bodyPr anchor="t">
            <a:noAutofit/>
          </a:bodyPr>
          <a:lstStyle>
            <a:lvl1pPr>
              <a:lnSpc>
                <a:spcPts val="5000"/>
              </a:lnSpc>
              <a:defRPr sz="4600"/>
            </a:lvl1pPr>
          </a:lstStyle>
          <a:p>
            <a:r>
              <a:rPr lang="nb-NO" dirty="0"/>
              <a:t>Standard forside med stor tittel på farget bakgrunn</a:t>
            </a:r>
          </a:p>
        </p:txBody>
      </p:sp>
      <p:sp>
        <p:nvSpPr>
          <p:cNvPr id="6" name="Plassholder for tekst 3">
            <a:extLst>
              <a:ext uri="{FF2B5EF4-FFF2-40B4-BE49-F238E27FC236}">
                <a16:creationId xmlns:a16="http://schemas.microsoft.com/office/drawing/2014/main" id="{D5923CD8-11EC-B49C-AD2C-538D51AD1C66}"/>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5" name="Plassholder for tekst 3">
            <a:extLst>
              <a:ext uri="{FF2B5EF4-FFF2-40B4-BE49-F238E27FC236}">
                <a16:creationId xmlns:a16="http://schemas.microsoft.com/office/drawing/2014/main" id="{15342323-D7FF-2B10-CEA8-08616D6ADF6C}"/>
              </a:ext>
            </a:extLst>
          </p:cNvPr>
          <p:cNvSpPr>
            <a:spLocks noGrp="1"/>
          </p:cNvSpPr>
          <p:nvPr>
            <p:ph type="body" sz="quarter" idx="22" hasCustomPrompt="1"/>
          </p:nvPr>
        </p:nvSpPr>
        <p:spPr>
          <a:xfrm>
            <a:off x="855652" y="5983834"/>
            <a:ext cx="6220143"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8" name="Freeform 24">
            <a:extLst>
              <a:ext uri="{FF2B5EF4-FFF2-40B4-BE49-F238E27FC236}">
                <a16:creationId xmlns:a16="http://schemas.microsoft.com/office/drawing/2014/main" id="{570C163E-2E78-2237-7D6D-BEF9BAAD7785}"/>
              </a:ext>
              <a:ext uri="{C183D7F6-B498-43B3-948B-1728B52AA6E4}">
                <adec:decorative xmlns:adec="http://schemas.microsoft.com/office/drawing/2017/decorative" val="1"/>
              </a:ext>
            </a:extLst>
          </p:cNvPr>
          <p:cNvSpPr/>
          <p:nvPr userDrawn="1"/>
        </p:nvSpPr>
        <p:spPr>
          <a:xfrm>
            <a:off x="8158960" y="4722968"/>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9" name="Freeform 26">
            <a:extLst>
              <a:ext uri="{FF2B5EF4-FFF2-40B4-BE49-F238E27FC236}">
                <a16:creationId xmlns:a16="http://schemas.microsoft.com/office/drawing/2014/main" id="{4DB62AD3-B126-188E-EC56-BF24713D503C}"/>
              </a:ext>
              <a:ext uri="{C183D7F6-B498-43B3-948B-1728B52AA6E4}">
                <adec:decorative xmlns:adec="http://schemas.microsoft.com/office/drawing/2017/decorative" val="1"/>
              </a:ext>
            </a:extLst>
          </p:cNvPr>
          <p:cNvSpPr/>
          <p:nvPr userDrawn="1"/>
        </p:nvSpPr>
        <p:spPr>
          <a:xfrm rot="10800000">
            <a:off x="9082512" y="4723116"/>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0" name="Rectangle 27">
            <a:extLst>
              <a:ext uri="{FF2B5EF4-FFF2-40B4-BE49-F238E27FC236}">
                <a16:creationId xmlns:a16="http://schemas.microsoft.com/office/drawing/2014/main" id="{157428F5-A8A8-6529-1E61-CF59FB04750B}"/>
              </a:ext>
              <a:ext uri="{C183D7F6-B498-43B3-948B-1728B52AA6E4}">
                <adec:decorative xmlns:adec="http://schemas.microsoft.com/office/drawing/2017/decorative" val="1"/>
              </a:ext>
            </a:extLst>
          </p:cNvPr>
          <p:cNvSpPr>
            <a:spLocks/>
          </p:cNvSpPr>
          <p:nvPr userDrawn="1"/>
        </p:nvSpPr>
        <p:spPr>
          <a:xfrm rot="16200000">
            <a:off x="10929915" y="1951426"/>
            <a:ext cx="925200" cy="925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2" name="Oval 33">
            <a:extLst>
              <a:ext uri="{FF2B5EF4-FFF2-40B4-BE49-F238E27FC236}">
                <a16:creationId xmlns:a16="http://schemas.microsoft.com/office/drawing/2014/main" id="{1721D69E-C302-3E71-F2E5-2340B6A509CB}"/>
              </a:ext>
              <a:ext uri="{C183D7F6-B498-43B3-948B-1728B52AA6E4}">
                <adec:decorative xmlns:adec="http://schemas.microsoft.com/office/drawing/2017/decorative" val="1"/>
              </a:ext>
            </a:extLst>
          </p:cNvPr>
          <p:cNvSpPr/>
          <p:nvPr userDrawn="1"/>
        </p:nvSpPr>
        <p:spPr>
          <a:xfrm rot="16200000">
            <a:off x="10929915" y="1024990"/>
            <a:ext cx="925200" cy="9252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3" name="Tåre 32">
            <a:extLst>
              <a:ext uri="{FF2B5EF4-FFF2-40B4-BE49-F238E27FC236}">
                <a16:creationId xmlns:a16="http://schemas.microsoft.com/office/drawing/2014/main" id="{CE8227E0-4A0D-8DEE-C0F1-12476F795779}"/>
              </a:ext>
              <a:ext uri="{C183D7F6-B498-43B3-948B-1728B52AA6E4}">
                <adec:decorative xmlns:adec="http://schemas.microsoft.com/office/drawing/2017/decorative" val="1"/>
              </a:ext>
            </a:extLst>
          </p:cNvPr>
          <p:cNvSpPr>
            <a:spLocks noChangeAspect="1"/>
          </p:cNvSpPr>
          <p:nvPr userDrawn="1"/>
        </p:nvSpPr>
        <p:spPr>
          <a:xfrm rot="10800000">
            <a:off x="10008316" y="3797501"/>
            <a:ext cx="925200" cy="9252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Tåre 33">
            <a:extLst>
              <a:ext uri="{FF2B5EF4-FFF2-40B4-BE49-F238E27FC236}">
                <a16:creationId xmlns:a16="http://schemas.microsoft.com/office/drawing/2014/main" id="{4950CED0-B2CA-42ED-0727-EA27BB7D896C}"/>
              </a:ext>
              <a:ext uri="{C183D7F6-B498-43B3-948B-1728B52AA6E4}">
                <adec:decorative xmlns:adec="http://schemas.microsoft.com/office/drawing/2017/decorative" val="1"/>
              </a:ext>
            </a:extLst>
          </p:cNvPr>
          <p:cNvSpPr>
            <a:spLocks noChangeAspect="1"/>
          </p:cNvSpPr>
          <p:nvPr userDrawn="1"/>
        </p:nvSpPr>
        <p:spPr>
          <a:xfrm>
            <a:off x="10008315" y="4722968"/>
            <a:ext cx="1846800" cy="18468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Tåre 34">
            <a:extLst>
              <a:ext uri="{FF2B5EF4-FFF2-40B4-BE49-F238E27FC236}">
                <a16:creationId xmlns:a16="http://schemas.microsoft.com/office/drawing/2014/main" id="{B14F6871-E511-0E71-AF44-F70BC6B42088}"/>
              </a:ext>
              <a:ext uri="{C183D7F6-B498-43B3-948B-1728B52AA6E4}">
                <adec:decorative xmlns:adec="http://schemas.microsoft.com/office/drawing/2017/decorative" val="1"/>
              </a:ext>
            </a:extLst>
          </p:cNvPr>
          <p:cNvSpPr>
            <a:spLocks noChangeAspect="1"/>
          </p:cNvSpPr>
          <p:nvPr userDrawn="1"/>
        </p:nvSpPr>
        <p:spPr>
          <a:xfrm rot="5400000">
            <a:off x="9082363" y="3797502"/>
            <a:ext cx="925200" cy="9252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6" name="Tåre 35">
            <a:extLst>
              <a:ext uri="{FF2B5EF4-FFF2-40B4-BE49-F238E27FC236}">
                <a16:creationId xmlns:a16="http://schemas.microsoft.com/office/drawing/2014/main" id="{33CE8442-88B7-DB0C-C778-ACB6CA2FDB44}"/>
              </a:ext>
              <a:ext uri="{C183D7F6-B498-43B3-948B-1728B52AA6E4}">
                <adec:decorative xmlns:adec="http://schemas.microsoft.com/office/drawing/2017/decorative" val="1"/>
              </a:ext>
            </a:extLst>
          </p:cNvPr>
          <p:cNvSpPr>
            <a:spLocks noChangeAspect="1"/>
          </p:cNvSpPr>
          <p:nvPr userDrawn="1"/>
        </p:nvSpPr>
        <p:spPr>
          <a:xfrm>
            <a:off x="10004680" y="2875729"/>
            <a:ext cx="925200" cy="9252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Rectangle 27">
            <a:extLst>
              <a:ext uri="{FF2B5EF4-FFF2-40B4-BE49-F238E27FC236}">
                <a16:creationId xmlns:a16="http://schemas.microsoft.com/office/drawing/2014/main" id="{B87B1C00-DEFD-83AA-3E54-17E057000169}"/>
              </a:ext>
              <a:ext uri="{C183D7F6-B498-43B3-948B-1728B52AA6E4}">
                <adec:decorative xmlns:adec="http://schemas.microsoft.com/office/drawing/2017/decorative" val="1"/>
              </a:ext>
            </a:extLst>
          </p:cNvPr>
          <p:cNvSpPr>
            <a:spLocks/>
          </p:cNvSpPr>
          <p:nvPr userDrawn="1"/>
        </p:nvSpPr>
        <p:spPr>
          <a:xfrm rot="16200000">
            <a:off x="10002768" y="1951426"/>
            <a:ext cx="925200" cy="9252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1" name="Freeform 29">
            <a:extLst>
              <a:ext uri="{FF2B5EF4-FFF2-40B4-BE49-F238E27FC236}">
                <a16:creationId xmlns:a16="http://schemas.microsoft.com/office/drawing/2014/main" id="{8BE1EA07-3515-0402-C37C-D4E47D3C10C5}"/>
              </a:ext>
              <a:ext uri="{C183D7F6-B498-43B3-948B-1728B52AA6E4}">
                <adec:decorative xmlns:adec="http://schemas.microsoft.com/office/drawing/2017/decorative" val="1"/>
              </a:ext>
            </a:extLst>
          </p:cNvPr>
          <p:cNvSpPr/>
          <p:nvPr userDrawn="1"/>
        </p:nvSpPr>
        <p:spPr>
          <a:xfrm>
            <a:off x="10929915" y="2875902"/>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pic>
        <p:nvPicPr>
          <p:cNvPr id="2" name="Graphic 1" descr="Sandefjord videregående skole logo">
            <a:extLst>
              <a:ext uri="{FF2B5EF4-FFF2-40B4-BE49-F238E27FC236}">
                <a16:creationId xmlns:a16="http://schemas.microsoft.com/office/drawing/2014/main" id="{B936E972-6873-A4A5-F074-42CE8E9B55FE}"/>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21306757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2.xml><?xml version="1.0" encoding="utf-8"?>
<p:sldLayout xmlns:a="http://schemas.openxmlformats.org/drawingml/2006/main" xmlns:r="http://schemas.openxmlformats.org/officeDocument/2006/relationships" xmlns:p="http://schemas.openxmlformats.org/presentationml/2006/main" showMasterSp="0" preserve="1" userDrawn="1">
  <p:cSld name="Forside - Tekst og bilde 1">
    <p:spTree>
      <p:nvGrpSpPr>
        <p:cNvPr id="1" name=""/>
        <p:cNvGrpSpPr/>
        <p:nvPr/>
      </p:nvGrpSpPr>
      <p:grpSpPr>
        <a:xfrm>
          <a:off x="0" y="0"/>
          <a:ext cx="0" cy="0"/>
          <a:chOff x="0" y="0"/>
          <a:chExt cx="0" cy="0"/>
        </a:xfrm>
      </p:grpSpPr>
      <p:sp>
        <p:nvSpPr>
          <p:cNvPr id="5" name="Rectangle 79">
            <a:extLst>
              <a:ext uri="{FF2B5EF4-FFF2-40B4-BE49-F238E27FC236}">
                <a16:creationId xmlns:a16="http://schemas.microsoft.com/office/drawing/2014/main" id="{E2840E63-141E-3B8A-879F-065A885DD561}"/>
              </a:ext>
              <a:ext uri="{C183D7F6-B498-43B3-948B-1728B52AA6E4}">
                <adec:decorative xmlns:adec="http://schemas.microsoft.com/office/drawing/2017/decorative" val="1"/>
              </a:ext>
            </a:extLst>
          </p:cNvPr>
          <p:cNvSpPr/>
          <p:nvPr userDrawn="1"/>
        </p:nvSpPr>
        <p:spPr>
          <a:xfrm>
            <a:off x="336883" y="1025768"/>
            <a:ext cx="5969757"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E234DF4A-8907-176A-A7A8-68DFA1BA24C2}"/>
              </a:ext>
            </a:extLst>
          </p:cNvPr>
          <p:cNvSpPr>
            <a:spLocks noGrp="1"/>
          </p:cNvSpPr>
          <p:nvPr>
            <p:ph type="title" hasCustomPrompt="1"/>
          </p:nvPr>
        </p:nvSpPr>
        <p:spPr>
          <a:xfrm>
            <a:off x="855653" y="1610769"/>
            <a:ext cx="5055029" cy="2141930"/>
          </a:xfrm>
        </p:spPr>
        <p:txBody>
          <a:bodyPr anchor="t">
            <a:noAutofit/>
          </a:bodyPr>
          <a:lstStyle>
            <a:lvl1pPr>
              <a:lnSpc>
                <a:spcPts val="5000"/>
              </a:lnSpc>
              <a:defRPr sz="4600"/>
            </a:lvl1pPr>
          </a:lstStyle>
          <a:p>
            <a:r>
              <a:rPr lang="nb-NO" dirty="0"/>
              <a:t>Standard forside med bildemulighet</a:t>
            </a:r>
          </a:p>
        </p:txBody>
      </p:sp>
      <p:sp>
        <p:nvSpPr>
          <p:cNvPr id="2" name="Plassholder for tekst 3">
            <a:extLst>
              <a:ext uri="{FF2B5EF4-FFF2-40B4-BE49-F238E27FC236}">
                <a16:creationId xmlns:a16="http://schemas.microsoft.com/office/drawing/2014/main" id="{FC2DC358-FC57-E5B4-7A61-5BCC4D8FAD18}"/>
              </a:ext>
            </a:extLst>
          </p:cNvPr>
          <p:cNvSpPr>
            <a:spLocks noGrp="1"/>
          </p:cNvSpPr>
          <p:nvPr>
            <p:ph type="body" sz="quarter" idx="23" hasCustomPrompt="1"/>
          </p:nvPr>
        </p:nvSpPr>
        <p:spPr>
          <a:xfrm>
            <a:off x="855652" y="3991624"/>
            <a:ext cx="5055029" cy="692150"/>
          </a:xfrm>
        </p:spPr>
        <p:txBody>
          <a:bodyPr/>
          <a:lstStyle>
            <a:lvl1pPr marL="0" indent="0">
              <a:buNone/>
              <a:defRPr sz="2000"/>
            </a:lvl1pPr>
          </a:lstStyle>
          <a:p>
            <a:pPr lvl="0"/>
            <a:r>
              <a:rPr lang="nb-NO" dirty="0"/>
              <a:t>Her kan det være en undertittel ved behov</a:t>
            </a:r>
          </a:p>
        </p:txBody>
      </p:sp>
      <p:sp>
        <p:nvSpPr>
          <p:cNvPr id="8" name="Plassholder for bilde 11">
            <a:extLst>
              <a:ext uri="{FF2B5EF4-FFF2-40B4-BE49-F238E27FC236}">
                <a16:creationId xmlns:a16="http://schemas.microsoft.com/office/drawing/2014/main" id="{86D10D41-8134-8ADF-305D-DD2D6D1897E7}"/>
              </a:ext>
            </a:extLst>
          </p:cNvPr>
          <p:cNvSpPr>
            <a:spLocks noGrp="1"/>
          </p:cNvSpPr>
          <p:nvPr>
            <p:ph type="pic" sz="quarter" idx="16"/>
          </p:nvPr>
        </p:nvSpPr>
        <p:spPr>
          <a:xfrm>
            <a:off x="6306640" y="1025768"/>
            <a:ext cx="5544000" cy="5544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0" name="Plassholder for tekst 3">
            <a:extLst>
              <a:ext uri="{FF2B5EF4-FFF2-40B4-BE49-F238E27FC236}">
                <a16:creationId xmlns:a16="http://schemas.microsoft.com/office/drawing/2014/main" id="{3DCF646B-B6D9-DF15-629A-C1F6027CB4B1}"/>
              </a:ext>
            </a:extLst>
          </p:cNvPr>
          <p:cNvSpPr>
            <a:spLocks noGrp="1"/>
          </p:cNvSpPr>
          <p:nvPr>
            <p:ph type="body" sz="quarter" idx="22" hasCustomPrompt="1"/>
          </p:nvPr>
        </p:nvSpPr>
        <p:spPr>
          <a:xfrm>
            <a:off x="855652" y="5983834"/>
            <a:ext cx="5055029"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6" name="Plassholder for tekst 6">
            <a:extLst>
              <a:ext uri="{FF2B5EF4-FFF2-40B4-BE49-F238E27FC236}">
                <a16:creationId xmlns:a16="http://schemas.microsoft.com/office/drawing/2014/main" id="{94110535-FAEF-7269-FC00-E47FDBA778D6}"/>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pic>
        <p:nvPicPr>
          <p:cNvPr id="3" name="Graphic 2" descr="Sandefjord videregående skole logo">
            <a:extLst>
              <a:ext uri="{FF2B5EF4-FFF2-40B4-BE49-F238E27FC236}">
                <a16:creationId xmlns:a16="http://schemas.microsoft.com/office/drawing/2014/main" id="{13153647-0D50-5D34-1079-3C577E9D4D1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322707408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preserve="1" userDrawn="1">
  <p:cSld name="Forside - Tekst og bilde 2">
    <p:spTree>
      <p:nvGrpSpPr>
        <p:cNvPr id="1" name=""/>
        <p:cNvGrpSpPr/>
        <p:nvPr/>
      </p:nvGrpSpPr>
      <p:grpSpPr>
        <a:xfrm>
          <a:off x="0" y="0"/>
          <a:ext cx="0" cy="0"/>
          <a:chOff x="0" y="0"/>
          <a:chExt cx="0" cy="0"/>
        </a:xfrm>
      </p:grpSpPr>
      <p:sp>
        <p:nvSpPr>
          <p:cNvPr id="5" name="Rectangle 79">
            <a:extLst>
              <a:ext uri="{FF2B5EF4-FFF2-40B4-BE49-F238E27FC236}">
                <a16:creationId xmlns:a16="http://schemas.microsoft.com/office/drawing/2014/main" id="{6D484E3C-8A1C-A884-A23A-DFB573C73B24}"/>
              </a:ext>
              <a:ext uri="{C183D7F6-B498-43B3-948B-1728B52AA6E4}">
                <adec:decorative xmlns:adec="http://schemas.microsoft.com/office/drawing/2017/decorative" val="1"/>
              </a:ext>
            </a:extLst>
          </p:cNvPr>
          <p:cNvSpPr/>
          <p:nvPr userDrawn="1"/>
        </p:nvSpPr>
        <p:spPr>
          <a:xfrm>
            <a:off x="336883" y="1025768"/>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E234DF4A-8907-176A-A7A8-68DFA1BA24C2}"/>
              </a:ext>
            </a:extLst>
          </p:cNvPr>
          <p:cNvSpPr>
            <a:spLocks noGrp="1"/>
          </p:cNvSpPr>
          <p:nvPr>
            <p:ph type="title" hasCustomPrompt="1"/>
          </p:nvPr>
        </p:nvSpPr>
        <p:spPr>
          <a:xfrm>
            <a:off x="855653" y="1610769"/>
            <a:ext cx="5055029" cy="2141930"/>
          </a:xfrm>
        </p:spPr>
        <p:txBody>
          <a:bodyPr anchor="t">
            <a:noAutofit/>
          </a:bodyPr>
          <a:lstStyle>
            <a:lvl1pPr>
              <a:lnSpc>
                <a:spcPts val="5000"/>
              </a:lnSpc>
              <a:defRPr sz="4600"/>
            </a:lvl1pPr>
          </a:lstStyle>
          <a:p>
            <a:r>
              <a:rPr lang="nb-NO" dirty="0"/>
              <a:t>Standard forside med bildemulighet</a:t>
            </a:r>
          </a:p>
        </p:txBody>
      </p:sp>
      <p:sp>
        <p:nvSpPr>
          <p:cNvPr id="2" name="Plassholder for tekst 3">
            <a:extLst>
              <a:ext uri="{FF2B5EF4-FFF2-40B4-BE49-F238E27FC236}">
                <a16:creationId xmlns:a16="http://schemas.microsoft.com/office/drawing/2014/main" id="{28BA5A49-13EB-6441-B144-F893251DBD4C}"/>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10" name="Plassholder for tekst 3">
            <a:extLst>
              <a:ext uri="{FF2B5EF4-FFF2-40B4-BE49-F238E27FC236}">
                <a16:creationId xmlns:a16="http://schemas.microsoft.com/office/drawing/2014/main" id="{0FCE4B46-55EB-A5F7-4DB3-9ADEA0C6EC77}"/>
              </a:ext>
            </a:extLst>
          </p:cNvPr>
          <p:cNvSpPr>
            <a:spLocks noGrp="1"/>
          </p:cNvSpPr>
          <p:nvPr>
            <p:ph type="body" sz="quarter" idx="22" hasCustomPrompt="1"/>
          </p:nvPr>
        </p:nvSpPr>
        <p:spPr>
          <a:xfrm>
            <a:off x="855652" y="5983834"/>
            <a:ext cx="5055029"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8" name="Plassholder for tekst 6">
            <a:extLst>
              <a:ext uri="{FF2B5EF4-FFF2-40B4-BE49-F238E27FC236}">
                <a16:creationId xmlns:a16="http://schemas.microsoft.com/office/drawing/2014/main" id="{6A3FC62C-8FAC-97F2-4E2E-A17CE7DCC0AC}"/>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7" name="Friform 8">
            <a:extLst>
              <a:ext uri="{FF2B5EF4-FFF2-40B4-BE49-F238E27FC236}">
                <a16:creationId xmlns:a16="http://schemas.microsoft.com/office/drawing/2014/main" id="{D1043532-4862-E4B2-D460-463E334640F7}"/>
              </a:ext>
            </a:extLst>
          </p:cNvPr>
          <p:cNvSpPr>
            <a:spLocks noGrp="1" noChangeAspect="1"/>
          </p:cNvSpPr>
          <p:nvPr>
            <p:ph type="pic" sz="quarter" idx="38" hasCustomPrompt="1"/>
          </p:nvPr>
        </p:nvSpPr>
        <p:spPr>
          <a:xfrm>
            <a:off x="6311116" y="1025961"/>
            <a:ext cx="5543999" cy="5543807"/>
          </a:xfrm>
          <a:prstGeom prst="teardrop">
            <a:avLst/>
          </a:prstGeom>
          <a:solidFill>
            <a:schemeClr val="bg1">
              <a:lumMod val="75000"/>
            </a:schemeClr>
          </a:solidFill>
        </p:spPr>
        <p:txBody>
          <a:bodyPr wrap="square" lIns="144000" rIns="144000" anchor="ctr">
            <a:noAutofit/>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1800"/>
            </a:lvl1pPr>
          </a:lstStyle>
          <a:p>
            <a:r>
              <a:rPr lang="nb-NO" dirty="0"/>
              <a:t>Klikk på ikonet for å sette inn bilde i formen</a:t>
            </a:r>
          </a:p>
        </p:txBody>
      </p:sp>
      <p:pic>
        <p:nvPicPr>
          <p:cNvPr id="3" name="Graphic 2" descr="Sandefjord videregående skole logo">
            <a:extLst>
              <a:ext uri="{FF2B5EF4-FFF2-40B4-BE49-F238E27FC236}">
                <a16:creationId xmlns:a16="http://schemas.microsoft.com/office/drawing/2014/main" id="{D87BDCBE-31F6-80CE-A6C9-8E9E29DD4F1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66928624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4.xml><?xml version="1.0" encoding="utf-8"?>
<p:sldLayout xmlns:a="http://schemas.openxmlformats.org/drawingml/2006/main" xmlns:r="http://schemas.openxmlformats.org/officeDocument/2006/relationships" xmlns:p="http://schemas.openxmlformats.org/presentationml/2006/main" showMasterSp="0" type="title" preserve="1" userDrawn="1">
  <p:cSld name="Forside - Tekst og bilde 3">
    <p:spTree>
      <p:nvGrpSpPr>
        <p:cNvPr id="1" name=""/>
        <p:cNvGrpSpPr/>
        <p:nvPr/>
      </p:nvGrpSpPr>
      <p:grpSpPr>
        <a:xfrm>
          <a:off x="0" y="0"/>
          <a:ext cx="0" cy="0"/>
          <a:chOff x="0" y="0"/>
          <a:chExt cx="0" cy="0"/>
        </a:xfrm>
      </p:grpSpPr>
      <p:sp>
        <p:nvSpPr>
          <p:cNvPr id="11" name="Tittel 10">
            <a:extLst>
              <a:ext uri="{FF2B5EF4-FFF2-40B4-BE49-F238E27FC236}">
                <a16:creationId xmlns:a16="http://schemas.microsoft.com/office/drawing/2014/main" id="{FB35BEAD-1392-8CE0-984A-A871C25CB921}"/>
              </a:ext>
            </a:extLst>
          </p:cNvPr>
          <p:cNvSpPr>
            <a:spLocks noGrp="1"/>
          </p:cNvSpPr>
          <p:nvPr>
            <p:ph type="title" hasCustomPrompt="1"/>
          </p:nvPr>
        </p:nvSpPr>
        <p:spPr>
          <a:xfrm>
            <a:off x="336883" y="1025165"/>
            <a:ext cx="3693600" cy="3693600"/>
          </a:xfrm>
          <a:solidFill>
            <a:schemeClr val="tx2">
              <a:lumMod val="20000"/>
              <a:lumOff val="80000"/>
            </a:schemeClr>
          </a:solidFill>
        </p:spPr>
        <p:txBody>
          <a:bodyPr vert="horz" lIns="216000" tIns="216000" rIns="216000" bIns="216000" rtlCol="0" anchor="ctr" anchorCtr="0">
            <a:noAutofit/>
          </a:bodyPr>
          <a:lstStyle>
            <a:lvl1pPr>
              <a:lnSpc>
                <a:spcPts val="3900"/>
              </a:lnSpc>
              <a:defRPr lang="nb-NO" sz="3400">
                <a:latin typeface="+mn-lt"/>
                <a:ea typeface="+mn-ea"/>
                <a:cs typeface="+mn-cs"/>
              </a:defRPr>
            </a:lvl1pPr>
          </a:lstStyle>
          <a:p>
            <a:pPr lvl="0"/>
            <a:r>
              <a:rPr lang="nb-NO" dirty="0"/>
              <a:t>Standard forside med bilde-mulighet</a:t>
            </a:r>
          </a:p>
        </p:txBody>
      </p:sp>
      <p:sp>
        <p:nvSpPr>
          <p:cNvPr id="4" name="Text Placeholder 10">
            <a:extLst>
              <a:ext uri="{FF2B5EF4-FFF2-40B4-BE49-F238E27FC236}">
                <a16:creationId xmlns:a16="http://schemas.microsoft.com/office/drawing/2014/main" id="{9E3BF613-DAD9-3ACE-B434-D04CAAC724D5}"/>
              </a:ext>
            </a:extLst>
          </p:cNvPr>
          <p:cNvSpPr>
            <a:spLocks noGrp="1" noChangeAspect="1"/>
          </p:cNvSpPr>
          <p:nvPr>
            <p:ph type="body" sz="quarter" idx="27" hasCustomPrompt="1"/>
          </p:nvPr>
        </p:nvSpPr>
        <p:spPr>
          <a:xfrm>
            <a:off x="336883" y="4718881"/>
            <a:ext cx="1846800" cy="1846800"/>
          </a:xfrm>
          <a:solidFill>
            <a:schemeClr val="bg2">
              <a:lumMod val="20000"/>
              <a:lumOff val="80000"/>
            </a:schemeClr>
          </a:solidFill>
        </p:spPr>
        <p:txBody>
          <a:bodyPr lIns="216000" tIns="216000" rIns="216000" bIns="216000" anchor="ctr"/>
          <a:lstStyle>
            <a:lvl1pPr marL="0" indent="0">
              <a:buNone/>
              <a:defRPr sz="1600"/>
            </a:lvl1pPr>
          </a:lstStyle>
          <a:p>
            <a:pPr lvl="0"/>
            <a:r>
              <a:rPr lang="nb-NO" dirty="0"/>
              <a:t>Her kan det være en undertittel ved behov</a:t>
            </a:r>
          </a:p>
        </p:txBody>
      </p:sp>
      <p:sp>
        <p:nvSpPr>
          <p:cNvPr id="7" name="Plassholder for tekst 3">
            <a:extLst>
              <a:ext uri="{FF2B5EF4-FFF2-40B4-BE49-F238E27FC236}">
                <a16:creationId xmlns:a16="http://schemas.microsoft.com/office/drawing/2014/main" id="{7EA3C589-9082-BA99-ED4D-EC62D434CE85}"/>
              </a:ext>
            </a:extLst>
          </p:cNvPr>
          <p:cNvSpPr>
            <a:spLocks noGrp="1"/>
          </p:cNvSpPr>
          <p:nvPr>
            <p:ph type="body" sz="quarter" idx="22" hasCustomPrompt="1"/>
          </p:nvPr>
        </p:nvSpPr>
        <p:spPr>
          <a:xfrm>
            <a:off x="9817331" y="592370"/>
            <a:ext cx="2033309" cy="200417"/>
          </a:xfrm>
        </p:spPr>
        <p:txBody>
          <a:bodyPr/>
          <a:lstStyle>
            <a:lvl1pPr marL="0" indent="0" algn="r">
              <a:buNone/>
              <a:defRPr sz="12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6" name="Plassholder for bilde 11">
            <a:extLst>
              <a:ext uri="{FF2B5EF4-FFF2-40B4-BE49-F238E27FC236}">
                <a16:creationId xmlns:a16="http://schemas.microsoft.com/office/drawing/2014/main" id="{ECEB6764-F913-C32F-2064-C68029038D77}"/>
              </a:ext>
            </a:extLst>
          </p:cNvPr>
          <p:cNvSpPr>
            <a:spLocks noGrp="1"/>
          </p:cNvSpPr>
          <p:nvPr>
            <p:ph type="pic" sz="quarter" idx="16"/>
          </p:nvPr>
        </p:nvSpPr>
        <p:spPr>
          <a:xfrm>
            <a:off x="4026703" y="1025768"/>
            <a:ext cx="7832192" cy="5539913"/>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tekst 6">
            <a:extLst>
              <a:ext uri="{FF2B5EF4-FFF2-40B4-BE49-F238E27FC236}">
                <a16:creationId xmlns:a16="http://schemas.microsoft.com/office/drawing/2014/main" id="{90943251-7A65-C65B-7699-1573BA792580}"/>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2" name="Tåre 1">
            <a:extLst>
              <a:ext uri="{FF2B5EF4-FFF2-40B4-BE49-F238E27FC236}">
                <a16:creationId xmlns:a16="http://schemas.microsoft.com/office/drawing/2014/main" id="{BF6F50A5-39E8-76AE-565C-3C0CAB1FEE21}"/>
              </a:ext>
              <a:ext uri="{C183D7F6-B498-43B3-948B-1728B52AA6E4}">
                <adec:decorative xmlns:adec="http://schemas.microsoft.com/office/drawing/2017/decorative" val="1"/>
              </a:ext>
            </a:extLst>
          </p:cNvPr>
          <p:cNvSpPr>
            <a:spLocks noChangeAspect="1"/>
          </p:cNvSpPr>
          <p:nvPr userDrawn="1"/>
        </p:nvSpPr>
        <p:spPr>
          <a:xfrm rot="5400000">
            <a:off x="2181793" y="4718765"/>
            <a:ext cx="1846800" cy="18468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5" name="Graphic 4" descr="Sandefjord videregående skole logo">
            <a:extLst>
              <a:ext uri="{FF2B5EF4-FFF2-40B4-BE49-F238E27FC236}">
                <a16:creationId xmlns:a16="http://schemas.microsoft.com/office/drawing/2014/main" id="{9317DADD-1066-E186-29A0-E0B3E0704D8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393047912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5.xml><?xml version="1.0" encoding="utf-8"?>
<p:sldLayout xmlns:a="http://schemas.openxmlformats.org/drawingml/2006/main" xmlns:r="http://schemas.openxmlformats.org/officeDocument/2006/relationships" xmlns:p="http://schemas.openxmlformats.org/presentationml/2006/main" showMasterSp="0" preserve="1" userDrawn="1">
  <p:cSld name="Agenda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9FB40598-7154-BF7E-3BCF-13C16E774AC2}"/>
              </a:ext>
            </a:extLst>
          </p:cNvPr>
          <p:cNvSpPr>
            <a:spLocks noGrp="1"/>
          </p:cNvSpPr>
          <p:nvPr>
            <p:ph type="title" hasCustomPrompt="1"/>
          </p:nvPr>
        </p:nvSpPr>
        <p:spPr>
          <a:xfrm>
            <a:off x="855649" y="890325"/>
            <a:ext cx="11039856" cy="523220"/>
          </a:xfrm>
        </p:spPr>
        <p:txBody>
          <a:bodyPr vert="horz" lIns="0" tIns="0" rIns="0" bIns="0" rtlCol="0" anchor="t" anchorCtr="0">
            <a:noAutofit/>
          </a:bodyPr>
          <a:lstStyle>
            <a:lvl1pPr>
              <a:defRPr lang="nb-NO" sz="3400">
                <a:latin typeface="+mn-lt"/>
                <a:ea typeface="+mn-ea"/>
                <a:cs typeface="+mn-cs"/>
              </a:defRPr>
            </a:lvl1pPr>
          </a:lstStyle>
          <a:p>
            <a:pPr marL="0" lvl="0" indent="0">
              <a:lnSpc>
                <a:spcPct val="100000"/>
              </a:lnSpc>
              <a:buFont typeface="Arial" panose="020B0604020202020204" pitchFamily="34" charset="0"/>
            </a:pPr>
            <a:r>
              <a:rPr lang="nb-NO" dirty="0"/>
              <a:t>Agenda</a:t>
            </a:r>
          </a:p>
        </p:txBody>
      </p:sp>
      <p:sp>
        <p:nvSpPr>
          <p:cNvPr id="2" name="Plassholder for tekst 3">
            <a:extLst>
              <a:ext uri="{FF2B5EF4-FFF2-40B4-BE49-F238E27FC236}">
                <a16:creationId xmlns:a16="http://schemas.microsoft.com/office/drawing/2014/main" id="{879B2A10-8A13-1E3A-C06F-EB263366A0D2}"/>
              </a:ext>
            </a:extLst>
          </p:cNvPr>
          <p:cNvSpPr>
            <a:spLocks noGrp="1"/>
          </p:cNvSpPr>
          <p:nvPr>
            <p:ph type="body" sz="quarter" idx="25" hasCustomPrompt="1"/>
          </p:nvPr>
        </p:nvSpPr>
        <p:spPr>
          <a:xfrm>
            <a:off x="855650" y="1781481"/>
            <a:ext cx="7971592" cy="4494823"/>
          </a:xfrm>
        </p:spPr>
        <p:txBody>
          <a:bodyPr/>
          <a:lstStyle>
            <a:lvl1pPr marL="457200" indent="-457200">
              <a:spcAft>
                <a:spcPts val="1800"/>
              </a:spcAft>
              <a:buFont typeface="+mj-lt"/>
              <a:buAutoNum type="arabicPeriod"/>
              <a:defRPr sz="2400" b="0"/>
            </a:lvl1pPr>
          </a:lstStyle>
          <a:p>
            <a:pPr lvl="0"/>
            <a:r>
              <a:rPr lang="nb-NO" dirty="0" err="1"/>
              <a:t>Kapittel</a:t>
            </a:r>
            <a:endParaRPr lang="nb-NO" dirty="0"/>
          </a:p>
          <a:p>
            <a:pPr lvl="0"/>
            <a:r>
              <a:rPr lang="nb-NO" dirty="0" err="1"/>
              <a:t>Kapittel</a:t>
            </a:r>
            <a:endParaRPr lang="nb-NO" dirty="0"/>
          </a:p>
          <a:p>
            <a:pPr lvl="0"/>
            <a:r>
              <a:rPr lang="nb-NO" dirty="0" err="1"/>
              <a:t>Kapittel</a:t>
            </a:r>
            <a:endParaRPr lang="nb-NO" dirty="0"/>
          </a:p>
          <a:p>
            <a:pPr lvl="0"/>
            <a:r>
              <a:rPr lang="nb-NO" dirty="0"/>
              <a:t>...</a:t>
            </a:r>
          </a:p>
          <a:p>
            <a:pPr lvl="0"/>
            <a:endParaRPr lang="nb-NO" dirty="0"/>
          </a:p>
        </p:txBody>
      </p:sp>
      <p:sp>
        <p:nvSpPr>
          <p:cNvPr id="4" name="Tåre 7">
            <a:extLst>
              <a:ext uri="{FF2B5EF4-FFF2-40B4-BE49-F238E27FC236}">
                <a16:creationId xmlns:a16="http://schemas.microsoft.com/office/drawing/2014/main" id="{D36F61B6-6E7D-30BA-C3E5-8FD6BC65AAF6}"/>
              </a:ext>
              <a:ext uri="{C183D7F6-B498-43B3-948B-1728B52AA6E4}">
                <adec:decorative xmlns:adec="http://schemas.microsoft.com/office/drawing/2017/decorative" val="1"/>
              </a:ext>
            </a:extLst>
          </p:cNvPr>
          <p:cNvSpPr>
            <a:spLocks noChangeAspect="1"/>
          </p:cNvSpPr>
          <p:nvPr userDrawn="1"/>
        </p:nvSpPr>
        <p:spPr>
          <a:xfrm rot="5400000">
            <a:off x="9607454" y="1783843"/>
            <a:ext cx="2250000" cy="225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 name="Tåre 7">
            <a:extLst>
              <a:ext uri="{FF2B5EF4-FFF2-40B4-BE49-F238E27FC236}">
                <a16:creationId xmlns:a16="http://schemas.microsoft.com/office/drawing/2014/main" id="{4E87106F-23AE-3645-9C4D-60FBA957C6E1}"/>
              </a:ext>
              <a:ext uri="{C183D7F6-B498-43B3-948B-1728B52AA6E4}">
                <adec:decorative xmlns:adec="http://schemas.microsoft.com/office/drawing/2017/decorative" val="1"/>
              </a:ext>
            </a:extLst>
          </p:cNvPr>
          <p:cNvSpPr>
            <a:spLocks noChangeAspect="1"/>
          </p:cNvSpPr>
          <p:nvPr userDrawn="1"/>
        </p:nvSpPr>
        <p:spPr>
          <a:xfrm>
            <a:off x="9607454" y="4026305"/>
            <a:ext cx="2250000" cy="225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157615190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6.xml><?xml version="1.0" encoding="utf-8"?>
<p:sldLayout xmlns:a="http://schemas.openxmlformats.org/drawingml/2006/main" xmlns:r="http://schemas.openxmlformats.org/officeDocument/2006/relationships" xmlns:p="http://schemas.openxmlformats.org/presentationml/2006/main" showMasterSp="0" type="secHead" preserve="1" userDrawn="1">
  <p:cSld name="Kapittelinndeler - Tekst">
    <p:bg>
      <p:bgRef idx="1001">
        <a:schemeClr val="bg1"/>
      </p:bgRef>
    </p:bg>
    <p:spTree>
      <p:nvGrpSpPr>
        <p:cNvPr id="1" name=""/>
        <p:cNvGrpSpPr/>
        <p:nvPr/>
      </p:nvGrpSpPr>
      <p:grpSpPr>
        <a:xfrm>
          <a:off x="0" y="0"/>
          <a:ext cx="0" cy="0"/>
          <a:chOff x="0" y="0"/>
          <a:chExt cx="0" cy="0"/>
        </a:xfrm>
      </p:grpSpPr>
      <p:sp>
        <p:nvSpPr>
          <p:cNvPr id="4" name="Rectangle 79">
            <a:extLst>
              <a:ext uri="{FF2B5EF4-FFF2-40B4-BE49-F238E27FC236}">
                <a16:creationId xmlns:a16="http://schemas.microsoft.com/office/drawing/2014/main" id="{8475C697-1403-121F-CF96-B3CEAF2F19DE}"/>
              </a:ext>
              <a:ext uri="{C183D7F6-B498-43B3-948B-1728B52AA6E4}">
                <adec:decorative xmlns:adec="http://schemas.microsoft.com/office/drawing/2017/decorative" val="1"/>
              </a:ext>
            </a:extLst>
          </p:cNvPr>
          <p:cNvSpPr>
            <a:spLocks/>
          </p:cNvSpPr>
          <p:nvPr userDrawn="1"/>
        </p:nvSpPr>
        <p:spPr>
          <a:xfrm>
            <a:off x="338923" y="285951"/>
            <a:ext cx="11518232" cy="62856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Freeform 3">
            <a:extLst>
              <a:ext uri="{FF2B5EF4-FFF2-40B4-BE49-F238E27FC236}">
                <a16:creationId xmlns:a16="http://schemas.microsoft.com/office/drawing/2014/main" id="{EBBC4EF8-1098-F972-D5A1-E1541D16E93B}"/>
              </a:ext>
              <a:ext uri="{C183D7F6-B498-43B3-948B-1728B52AA6E4}">
                <adec:decorative xmlns:adec="http://schemas.microsoft.com/office/drawing/2017/decorative" val="1"/>
              </a:ext>
            </a:extLst>
          </p:cNvPr>
          <p:cNvSpPr>
            <a:spLocks/>
          </p:cNvSpPr>
          <p:nvPr userDrawn="1"/>
        </p:nvSpPr>
        <p:spPr>
          <a:xfrm>
            <a:off x="7668137" y="285951"/>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6" name="Freeform 5">
            <a:extLst>
              <a:ext uri="{FF2B5EF4-FFF2-40B4-BE49-F238E27FC236}">
                <a16:creationId xmlns:a16="http://schemas.microsoft.com/office/drawing/2014/main" id="{2797A134-B220-11AD-7688-6F54095FB012}"/>
              </a:ext>
              <a:ext uri="{C183D7F6-B498-43B3-948B-1728B52AA6E4}">
                <adec:decorative xmlns:adec="http://schemas.microsoft.com/office/drawing/2017/decorative" val="1"/>
              </a:ext>
            </a:extLst>
          </p:cNvPr>
          <p:cNvSpPr>
            <a:spLocks/>
          </p:cNvSpPr>
          <p:nvPr userDrawn="1"/>
        </p:nvSpPr>
        <p:spPr>
          <a:xfrm rot="10800000">
            <a:off x="10809555" y="4477512"/>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7" name="Freeform 8">
            <a:extLst>
              <a:ext uri="{FF2B5EF4-FFF2-40B4-BE49-F238E27FC236}">
                <a16:creationId xmlns:a16="http://schemas.microsoft.com/office/drawing/2014/main" id="{509888D1-BA32-7EDF-8329-1F6B5B8F735F}"/>
              </a:ext>
              <a:ext uri="{C183D7F6-B498-43B3-948B-1728B52AA6E4}">
                <adec:decorative xmlns:adec="http://schemas.microsoft.com/office/drawing/2017/decorative" val="1"/>
              </a:ext>
            </a:extLst>
          </p:cNvPr>
          <p:cNvSpPr>
            <a:spLocks/>
          </p:cNvSpPr>
          <p:nvPr userDrawn="1"/>
        </p:nvSpPr>
        <p:spPr>
          <a:xfrm>
            <a:off x="10809555" y="2381279"/>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8" name="Rectangle 6">
            <a:extLst>
              <a:ext uri="{FF2B5EF4-FFF2-40B4-BE49-F238E27FC236}">
                <a16:creationId xmlns:a16="http://schemas.microsoft.com/office/drawing/2014/main" id="{4A88C85C-0C4B-2F4E-716D-888E97806736}"/>
              </a:ext>
              <a:ext uri="{C183D7F6-B498-43B3-948B-1728B52AA6E4}">
                <adec:decorative xmlns:adec="http://schemas.microsoft.com/office/drawing/2017/decorative" val="1"/>
              </a:ext>
            </a:extLst>
          </p:cNvPr>
          <p:cNvSpPr>
            <a:spLocks/>
          </p:cNvSpPr>
          <p:nvPr userDrawn="1"/>
        </p:nvSpPr>
        <p:spPr>
          <a:xfrm rot="16200000">
            <a:off x="8716033" y="1333551"/>
            <a:ext cx="1047600" cy="1047599"/>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9" name="Freeform 10">
            <a:extLst>
              <a:ext uri="{FF2B5EF4-FFF2-40B4-BE49-F238E27FC236}">
                <a16:creationId xmlns:a16="http://schemas.microsoft.com/office/drawing/2014/main" id="{A94F398A-A25C-1BBC-E6AC-24CCC637FFD2}"/>
              </a:ext>
              <a:ext uri="{C183D7F6-B498-43B3-948B-1728B52AA6E4}">
                <adec:decorative xmlns:adec="http://schemas.microsoft.com/office/drawing/2017/decorative" val="1"/>
              </a:ext>
            </a:extLst>
          </p:cNvPr>
          <p:cNvSpPr>
            <a:spLocks/>
          </p:cNvSpPr>
          <p:nvPr userDrawn="1"/>
        </p:nvSpPr>
        <p:spPr>
          <a:xfrm rot="5400000">
            <a:off x="7665756" y="5525113"/>
            <a:ext cx="1047600" cy="1047600"/>
          </a:xfrm>
          <a:custGeom>
            <a:avLst/>
            <a:gdLst>
              <a:gd name="connsiteX0" fmla="*/ 0 w 2743016"/>
              <a:gd name="connsiteY0" fmla="*/ 0 h 2739577"/>
              <a:gd name="connsiteX1" fmla="*/ 2729036 w 2743016"/>
              <a:gd name="connsiteY1" fmla="*/ 2462724 h 2739577"/>
              <a:gd name="connsiteX2" fmla="*/ 2743016 w 2743016"/>
              <a:gd name="connsiteY2" fmla="*/ 2739577 h 2739577"/>
              <a:gd name="connsiteX3" fmla="*/ 0 w 2743016"/>
              <a:gd name="connsiteY3" fmla="*/ 2739577 h 2739577"/>
            </a:gdLst>
            <a:ahLst/>
            <a:cxnLst>
              <a:cxn ang="0">
                <a:pos x="connsiteX0" y="connsiteY0"/>
              </a:cxn>
              <a:cxn ang="0">
                <a:pos x="connsiteX1" y="connsiteY1"/>
              </a:cxn>
              <a:cxn ang="0">
                <a:pos x="connsiteX2" y="connsiteY2"/>
              </a:cxn>
              <a:cxn ang="0">
                <a:pos x="connsiteX3" y="connsiteY3"/>
              </a:cxn>
            </a:cxnLst>
            <a:rect l="l" t="t" r="r" b="b"/>
            <a:pathLst>
              <a:path w="2743016" h="2739577">
                <a:moveTo>
                  <a:pt x="0" y="0"/>
                </a:moveTo>
                <a:cubicBezTo>
                  <a:pt x="1420337" y="0"/>
                  <a:pt x="2588558" y="1079448"/>
                  <a:pt x="2729036" y="2462724"/>
                </a:cubicBezTo>
                <a:lnTo>
                  <a:pt x="2743016" y="2739577"/>
                </a:lnTo>
                <a:lnTo>
                  <a:pt x="0" y="2739577"/>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0" name="Oval 11">
            <a:extLst>
              <a:ext uri="{FF2B5EF4-FFF2-40B4-BE49-F238E27FC236}">
                <a16:creationId xmlns:a16="http://schemas.microsoft.com/office/drawing/2014/main" id="{64B02EA8-78EE-2827-30D3-52B35B4430E8}"/>
              </a:ext>
              <a:ext uri="{C183D7F6-B498-43B3-948B-1728B52AA6E4}">
                <adec:decorative xmlns:adec="http://schemas.microsoft.com/office/drawing/2017/decorative" val="1"/>
              </a:ext>
            </a:extLst>
          </p:cNvPr>
          <p:cNvSpPr>
            <a:spLocks noChangeAspect="1"/>
          </p:cNvSpPr>
          <p:nvPr userDrawn="1"/>
        </p:nvSpPr>
        <p:spPr>
          <a:xfrm rot="16200000">
            <a:off x="9761954" y="285952"/>
            <a:ext cx="2095202" cy="20952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1" name="Oval 21">
            <a:extLst>
              <a:ext uri="{FF2B5EF4-FFF2-40B4-BE49-F238E27FC236}">
                <a16:creationId xmlns:a16="http://schemas.microsoft.com/office/drawing/2014/main" id="{96E06555-31CD-C0EF-7423-C42ACCF61C19}"/>
              </a:ext>
              <a:ext uri="{C183D7F6-B498-43B3-948B-1728B52AA6E4}">
                <adec:decorative xmlns:adec="http://schemas.microsoft.com/office/drawing/2017/decorative" val="1"/>
              </a:ext>
            </a:extLst>
          </p:cNvPr>
          <p:cNvSpPr>
            <a:spLocks noChangeAspect="1"/>
          </p:cNvSpPr>
          <p:nvPr userDrawn="1"/>
        </p:nvSpPr>
        <p:spPr>
          <a:xfrm flipH="1">
            <a:off x="7668137" y="2381279"/>
            <a:ext cx="1047598" cy="10476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2" name="Rectangle 23">
            <a:extLst>
              <a:ext uri="{FF2B5EF4-FFF2-40B4-BE49-F238E27FC236}">
                <a16:creationId xmlns:a16="http://schemas.microsoft.com/office/drawing/2014/main" id="{DD4D24EB-60DC-29EE-FBF5-10B0C79285B8}"/>
              </a:ext>
              <a:ext uri="{C183D7F6-B498-43B3-948B-1728B52AA6E4}">
                <adec:decorative xmlns:adec="http://schemas.microsoft.com/office/drawing/2017/decorative" val="1"/>
              </a:ext>
            </a:extLst>
          </p:cNvPr>
          <p:cNvSpPr>
            <a:spLocks/>
          </p:cNvSpPr>
          <p:nvPr userDrawn="1"/>
        </p:nvSpPr>
        <p:spPr>
          <a:xfrm rot="16200000">
            <a:off x="9761955" y="3429959"/>
            <a:ext cx="1047600" cy="10476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3" name="Oval 51">
            <a:extLst>
              <a:ext uri="{FF2B5EF4-FFF2-40B4-BE49-F238E27FC236}">
                <a16:creationId xmlns:a16="http://schemas.microsoft.com/office/drawing/2014/main" id="{41E7F723-3B91-6B96-82CA-8A2E2AC37296}"/>
              </a:ext>
              <a:ext uri="{C183D7F6-B498-43B3-948B-1728B52AA6E4}">
                <adec:decorative xmlns:adec="http://schemas.microsoft.com/office/drawing/2017/decorative" val="1"/>
              </a:ext>
            </a:extLst>
          </p:cNvPr>
          <p:cNvSpPr>
            <a:spLocks noChangeAspect="1"/>
          </p:cNvSpPr>
          <p:nvPr userDrawn="1"/>
        </p:nvSpPr>
        <p:spPr>
          <a:xfrm flipH="1">
            <a:off x="8716033" y="3429959"/>
            <a:ext cx="1047598" cy="10476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1" name="Tåre 7">
            <a:extLst>
              <a:ext uri="{FF2B5EF4-FFF2-40B4-BE49-F238E27FC236}">
                <a16:creationId xmlns:a16="http://schemas.microsoft.com/office/drawing/2014/main" id="{AD1307CF-010D-3557-4C9E-AA3A00281E2D}"/>
              </a:ext>
              <a:ext uri="{C183D7F6-B498-43B3-948B-1728B52AA6E4}">
                <adec:decorative xmlns:adec="http://schemas.microsoft.com/office/drawing/2017/decorative" val="1"/>
              </a:ext>
            </a:extLst>
          </p:cNvPr>
          <p:cNvSpPr>
            <a:spLocks/>
          </p:cNvSpPr>
          <p:nvPr userDrawn="1"/>
        </p:nvSpPr>
        <p:spPr>
          <a:xfrm rot="5400000">
            <a:off x="8716033" y="285951"/>
            <a:ext cx="1047600" cy="10476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2" name="Tåre 7">
            <a:extLst>
              <a:ext uri="{FF2B5EF4-FFF2-40B4-BE49-F238E27FC236}">
                <a16:creationId xmlns:a16="http://schemas.microsoft.com/office/drawing/2014/main" id="{5184FFBD-15F4-2486-A11F-93946EC49C81}"/>
              </a:ext>
              <a:ext uri="{C183D7F6-B498-43B3-948B-1728B52AA6E4}">
                <adec:decorative xmlns:adec="http://schemas.microsoft.com/office/drawing/2017/decorative" val="1"/>
              </a:ext>
            </a:extLst>
          </p:cNvPr>
          <p:cNvSpPr>
            <a:spLocks noChangeAspect="1"/>
          </p:cNvSpPr>
          <p:nvPr userDrawn="1"/>
        </p:nvSpPr>
        <p:spPr>
          <a:xfrm rot="5400000">
            <a:off x="8713652" y="4477513"/>
            <a:ext cx="2095200" cy="20952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4" name="Tåre 7">
            <a:extLst>
              <a:ext uri="{FF2B5EF4-FFF2-40B4-BE49-F238E27FC236}">
                <a16:creationId xmlns:a16="http://schemas.microsoft.com/office/drawing/2014/main" id="{D1131559-D7A6-117E-0FC0-633152B09DB4}"/>
              </a:ext>
              <a:ext uri="{C183D7F6-B498-43B3-948B-1728B52AA6E4}">
                <adec:decorative xmlns:adec="http://schemas.microsoft.com/office/drawing/2017/decorative" val="1"/>
              </a:ext>
            </a:extLst>
          </p:cNvPr>
          <p:cNvSpPr>
            <a:spLocks/>
          </p:cNvSpPr>
          <p:nvPr userDrawn="1"/>
        </p:nvSpPr>
        <p:spPr>
          <a:xfrm>
            <a:off x="7668137" y="3429959"/>
            <a:ext cx="1047600" cy="10476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2" name="Tåre 7">
            <a:extLst>
              <a:ext uri="{FF2B5EF4-FFF2-40B4-BE49-F238E27FC236}">
                <a16:creationId xmlns:a16="http://schemas.microsoft.com/office/drawing/2014/main" id="{9B982F7F-E0C7-8192-3F3D-B862A4BA2851}"/>
              </a:ext>
              <a:ext uri="{C183D7F6-B498-43B3-948B-1728B52AA6E4}">
                <adec:decorative xmlns:adec="http://schemas.microsoft.com/office/drawing/2017/decorative" val="1"/>
              </a:ext>
            </a:extLst>
          </p:cNvPr>
          <p:cNvSpPr>
            <a:spLocks/>
          </p:cNvSpPr>
          <p:nvPr userDrawn="1"/>
        </p:nvSpPr>
        <p:spPr>
          <a:xfrm rot="16200000">
            <a:off x="9761955" y="2381279"/>
            <a:ext cx="1047600" cy="10476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3" name="Rectangle 34">
            <a:extLst>
              <a:ext uri="{FF2B5EF4-FFF2-40B4-BE49-F238E27FC236}">
                <a16:creationId xmlns:a16="http://schemas.microsoft.com/office/drawing/2014/main" id="{3EEAC267-DA3A-FCEE-E9B7-8CFEA2D31B3D}"/>
              </a:ext>
              <a:ext uri="{C183D7F6-B498-43B3-948B-1728B52AA6E4}">
                <adec:decorative xmlns:adec="http://schemas.microsoft.com/office/drawing/2017/decorative" val="1"/>
              </a:ext>
            </a:extLst>
          </p:cNvPr>
          <p:cNvSpPr>
            <a:spLocks/>
          </p:cNvSpPr>
          <p:nvPr userDrawn="1"/>
        </p:nvSpPr>
        <p:spPr>
          <a:xfrm rot="16200000">
            <a:off x="7665756" y="4476768"/>
            <a:ext cx="1047600" cy="10476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34" name="Rectangle 53">
            <a:extLst>
              <a:ext uri="{FF2B5EF4-FFF2-40B4-BE49-F238E27FC236}">
                <a16:creationId xmlns:a16="http://schemas.microsoft.com/office/drawing/2014/main" id="{4D268050-B3C8-AFA1-BBFB-C168191965C7}"/>
              </a:ext>
              <a:ext uri="{C183D7F6-B498-43B3-948B-1728B52AA6E4}">
                <adec:decorative xmlns:adec="http://schemas.microsoft.com/office/drawing/2017/decorative" val="1"/>
              </a:ext>
            </a:extLst>
          </p:cNvPr>
          <p:cNvSpPr>
            <a:spLocks/>
          </p:cNvSpPr>
          <p:nvPr userDrawn="1"/>
        </p:nvSpPr>
        <p:spPr>
          <a:xfrm rot="16200000">
            <a:off x="8716033" y="2381280"/>
            <a:ext cx="1047098" cy="1047097"/>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3" name="Tittel 2">
            <a:extLst>
              <a:ext uri="{FF2B5EF4-FFF2-40B4-BE49-F238E27FC236}">
                <a16:creationId xmlns:a16="http://schemas.microsoft.com/office/drawing/2014/main" id="{3EEEF27D-3860-8563-C6F2-11D38FE0BB45}"/>
              </a:ext>
            </a:extLst>
          </p:cNvPr>
          <p:cNvSpPr>
            <a:spLocks noGrp="1"/>
          </p:cNvSpPr>
          <p:nvPr userDrawn="1">
            <p:ph type="title" hasCustomPrompt="1"/>
          </p:nvPr>
        </p:nvSpPr>
        <p:spPr>
          <a:xfrm>
            <a:off x="837018" y="2400988"/>
            <a:ext cx="6161088" cy="2143125"/>
          </a:xfrm>
        </p:spPr>
        <p:txBody>
          <a:bodyPr vert="horz" lIns="0" tIns="0" rIns="0" bIns="0" rtlCol="0" anchor="ctr" anchorCtr="0">
            <a:noAutofit/>
          </a:bodyPr>
          <a:lstStyle>
            <a:lvl1pPr>
              <a:defRPr lang="nb-NO">
                <a:ea typeface="+mn-ea"/>
                <a:cs typeface="+mn-cs"/>
              </a:defRPr>
            </a:lvl1pPr>
          </a:lstStyle>
          <a:p>
            <a:pPr lvl="0"/>
            <a:r>
              <a:rPr lang="nb-NO" dirty="0"/>
              <a:t>Trykk her for å skrive navn på kapittelet</a:t>
            </a:r>
          </a:p>
        </p:txBody>
      </p:sp>
    </p:spTree>
    <p:extLst>
      <p:ext uri="{BB962C8B-B14F-4D97-AF65-F5344CB8AC3E}">
        <p14:creationId xmlns:p14="http://schemas.microsoft.com/office/powerpoint/2010/main" val="307780910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7.xml><?xml version="1.0" encoding="utf-8"?>
<p:sldLayout xmlns:a="http://schemas.openxmlformats.org/drawingml/2006/main" xmlns:r="http://schemas.openxmlformats.org/officeDocument/2006/relationships" xmlns:p="http://schemas.openxmlformats.org/presentationml/2006/main" showMasterSp="0" type="secHead" preserve="1" userDrawn="1">
  <p:cSld name="Kapittelinndeler - Tekst og bilde">
    <p:bg>
      <p:bgRef idx="1001">
        <a:schemeClr val="bg1"/>
      </p:bgRef>
    </p:bg>
    <p:spTree>
      <p:nvGrpSpPr>
        <p:cNvPr id="1" name=""/>
        <p:cNvGrpSpPr/>
        <p:nvPr/>
      </p:nvGrpSpPr>
      <p:grpSpPr>
        <a:xfrm>
          <a:off x="0" y="0"/>
          <a:ext cx="0" cy="0"/>
          <a:chOff x="0" y="0"/>
          <a:chExt cx="0" cy="0"/>
        </a:xfrm>
      </p:grpSpPr>
      <p:sp>
        <p:nvSpPr>
          <p:cNvPr id="2" name="Rectangle 79">
            <a:extLst>
              <a:ext uri="{FF2B5EF4-FFF2-40B4-BE49-F238E27FC236}">
                <a16:creationId xmlns:a16="http://schemas.microsoft.com/office/drawing/2014/main" id="{4D819793-C67E-4450-64C3-0E817481A782}"/>
              </a:ext>
              <a:ext uri="{C183D7F6-B498-43B3-948B-1728B52AA6E4}">
                <adec:decorative xmlns:adec="http://schemas.microsoft.com/office/drawing/2017/decorative" val="1"/>
              </a:ext>
            </a:extLst>
          </p:cNvPr>
          <p:cNvSpPr>
            <a:spLocks/>
          </p:cNvSpPr>
          <p:nvPr userDrawn="1"/>
        </p:nvSpPr>
        <p:spPr>
          <a:xfrm>
            <a:off x="338923" y="288332"/>
            <a:ext cx="11518232" cy="62778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3" name="Tittel 2">
            <a:extLst>
              <a:ext uri="{FF2B5EF4-FFF2-40B4-BE49-F238E27FC236}">
                <a16:creationId xmlns:a16="http://schemas.microsoft.com/office/drawing/2014/main" id="{FDE49E32-4953-9478-B48C-9BC051E58D3B}"/>
              </a:ext>
            </a:extLst>
          </p:cNvPr>
          <p:cNvSpPr>
            <a:spLocks noGrp="1"/>
          </p:cNvSpPr>
          <p:nvPr>
            <p:ph type="title" hasCustomPrompt="1"/>
          </p:nvPr>
        </p:nvSpPr>
        <p:spPr>
          <a:xfrm>
            <a:off x="837018" y="2400988"/>
            <a:ext cx="6161088" cy="2143125"/>
          </a:xfrm>
        </p:spPr>
        <p:txBody>
          <a:bodyPr vert="horz" lIns="0" tIns="0" rIns="0" bIns="0" rtlCol="0" anchor="ctr" anchorCtr="0">
            <a:noAutofit/>
          </a:bodyPr>
          <a:lstStyle>
            <a:lvl1pPr>
              <a:defRPr lang="nb-NO">
                <a:ea typeface="+mn-ea"/>
                <a:cs typeface="+mn-cs"/>
              </a:defRPr>
            </a:lvl1pPr>
          </a:lstStyle>
          <a:p>
            <a:pPr lvl="0"/>
            <a:r>
              <a:rPr lang="nb-NO" dirty="0"/>
              <a:t>Trykk her for å skrive navn på kapittelet</a:t>
            </a:r>
          </a:p>
        </p:txBody>
      </p:sp>
      <p:sp>
        <p:nvSpPr>
          <p:cNvPr id="10" name="Plassholder for bilde 11">
            <a:extLst>
              <a:ext uri="{FF2B5EF4-FFF2-40B4-BE49-F238E27FC236}">
                <a16:creationId xmlns:a16="http://schemas.microsoft.com/office/drawing/2014/main" id="{A3D159D3-46BA-D37F-40BD-BF20E55FA513}"/>
              </a:ext>
            </a:extLst>
          </p:cNvPr>
          <p:cNvSpPr>
            <a:spLocks noGrp="1"/>
          </p:cNvSpPr>
          <p:nvPr>
            <p:ph type="pic" sz="quarter" idx="16"/>
          </p:nvPr>
        </p:nvSpPr>
        <p:spPr>
          <a:xfrm>
            <a:off x="7662320" y="296753"/>
            <a:ext cx="4190757" cy="6269379"/>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585C88A0-AA77-6E46-8DD2-B68CAF8988AB}"/>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14458839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8.xml><?xml version="1.0" encoding="utf-8"?>
<p:sldLayout xmlns:a="http://schemas.openxmlformats.org/drawingml/2006/main" xmlns:r="http://schemas.openxmlformats.org/officeDocument/2006/relationships" xmlns:p="http://schemas.openxmlformats.org/presentationml/2006/main" preserve="1" userDrawn="1">
  <p:cSld name="Tittel og innhold 2 kolonner">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a:solidFill>
                  <a:srgbClr val="000000"/>
                </a:solidFill>
                <a:effectLst/>
                <a:latin typeface="Calibri" panose="020F0502020204030204" pitchFamily="34" charset="0"/>
              </a:rPr>
              <a:t>Klikk for å legge inn tekst, eller klikk på ikonet under for å opprette tabell, diagram eller </a:t>
            </a:r>
            <a:r>
              <a:rPr lang="nb-NO" b="0" i="0" u="none" strike="noStrike" dirty="0" err="1">
                <a:solidFill>
                  <a:srgbClr val="000000"/>
                </a:solidFill>
                <a:effectLst/>
                <a:latin typeface="Calibri" panose="020F0502020204030204" pitchFamily="34" charset="0"/>
              </a:rPr>
              <a:t>SmartArt</a:t>
            </a:r>
            <a:r>
              <a:rPr lang="nb-NO" b="0" i="0" u="none" strike="noStrike" dirty="0">
                <a:solidFill>
                  <a:srgbClr val="000000"/>
                </a:solidFill>
                <a:effectLst/>
                <a:latin typeface="Calibri" panose="020F0502020204030204" pitchFamily="34" charset="0"/>
              </a:rPr>
              <a:t>.</a:t>
            </a:r>
          </a:p>
          <a:p>
            <a:pPr lvl="1"/>
            <a:r>
              <a:rPr lang="nb-NO" dirty="0"/>
              <a:t>Andre </a:t>
            </a:r>
            <a:r>
              <a:rPr lang="nb-NO" dirty="0" err="1"/>
              <a:t>nivå</a:t>
            </a:r>
            <a:endParaRPr lang="nb-NO" dirty="0"/>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1755745"/>
            <a:ext cx="4859348" cy="4488644"/>
          </a:xfrm>
        </p:spPr>
        <p:txBody>
          <a:bodyPr/>
          <a:lstStyle>
            <a:lvl1pPr>
              <a:lnSpc>
                <a:spcPct val="100000"/>
              </a:lnSpc>
              <a:spcBef>
                <a:spcPts val="2200"/>
              </a:spcBef>
              <a:defRPr/>
            </a:lvl1pPr>
          </a:lstStyle>
          <a:p>
            <a:pPr lvl="0"/>
            <a:r>
              <a:rPr lang="nb-NO" b="0" i="0" u="none" strike="noStrike" dirty="0">
                <a:solidFill>
                  <a:srgbClr val="000000"/>
                </a:solidFill>
                <a:effectLst/>
                <a:latin typeface="Calibri" panose="020F0502020204030204" pitchFamily="34" charset="0"/>
              </a:rPr>
              <a:t>Klikk for å legge inn tekst, eller klikk på ikonet under for å opprette tabell, diagram eller </a:t>
            </a:r>
            <a:r>
              <a:rPr lang="nb-NO" b="0" i="0" u="none" strike="noStrike" dirty="0" err="1">
                <a:solidFill>
                  <a:srgbClr val="000000"/>
                </a:solidFill>
                <a:effectLst/>
                <a:latin typeface="Calibri" panose="020F0502020204030204" pitchFamily="34" charset="0"/>
              </a:rPr>
              <a:t>SmartArt</a:t>
            </a:r>
            <a:r>
              <a:rPr lang="nb-NO" b="0" i="0" u="none" strike="noStrike" dirty="0">
                <a:solidFill>
                  <a:srgbClr val="000000"/>
                </a:solidFill>
                <a:effectLst/>
                <a:latin typeface="Calibri" panose="020F0502020204030204" pitchFamily="34" charset="0"/>
              </a:rPr>
              <a:t>.</a:t>
            </a:r>
          </a:p>
          <a:p>
            <a:pPr lvl="1"/>
            <a:r>
              <a:rPr lang="nb-NO" dirty="0"/>
              <a:t>Andre nivå</a:t>
            </a:r>
          </a:p>
        </p:txBody>
      </p:sp>
      <p:sp>
        <p:nvSpPr>
          <p:cNvPr id="2" name="Tittel 1">
            <a:extLst>
              <a:ext uri="{FF2B5EF4-FFF2-40B4-BE49-F238E27FC236}">
                <a16:creationId xmlns:a16="http://schemas.microsoft.com/office/drawing/2014/main" id="{C1A00309-8B63-2E33-7F1E-6E9F340DDB19}"/>
              </a:ext>
            </a:extLst>
          </p:cNvPr>
          <p:cNvSpPr>
            <a:spLocks noGrp="1"/>
          </p:cNvSpPr>
          <p:nvPr>
            <p:ph type="title" hasCustomPrompt="1"/>
          </p:nvPr>
        </p:nvSpPr>
        <p:spPr/>
        <p:txBody>
          <a:bodyPr/>
          <a:lstStyle/>
          <a:p>
            <a:r>
              <a:rPr lang="nb-NO" dirty="0"/>
              <a:t>Klikk for å skrive tittelen</a:t>
            </a:r>
          </a:p>
        </p:txBody>
      </p:sp>
    </p:spTree>
    <p:extLst>
      <p:ext uri="{BB962C8B-B14F-4D97-AF65-F5344CB8AC3E}">
        <p14:creationId xmlns:p14="http://schemas.microsoft.com/office/powerpoint/2010/main" val="235728089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39.xml><?xml version="1.0" encoding="utf-8"?>
<p:sldLayout xmlns:a="http://schemas.openxmlformats.org/drawingml/2006/main" xmlns:r="http://schemas.openxmlformats.org/officeDocument/2006/relationships" xmlns:p="http://schemas.openxmlformats.org/presentationml/2006/main" preserve="1" userDrawn="1">
  <p:cSld name="Tittel og innhold 1 kolonne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BD48B077-A674-F7A3-2127-5F7E4C087AC6}"/>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2" y="1755745"/>
            <a:ext cx="10480691"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Tree>
    <p:extLst>
      <p:ext uri="{BB962C8B-B14F-4D97-AF65-F5344CB8AC3E}">
        <p14:creationId xmlns:p14="http://schemas.microsoft.com/office/powerpoint/2010/main" val="135193656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Kun innhold - Bilde høyre ">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8CEE8311-A7AC-D3D7-63F9-AF9CE62CCEBD}"/>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855652" y="966158"/>
            <a:ext cx="4856268" cy="5278231"/>
          </a:xfrm>
        </p:spPr>
        <p:txBody>
          <a:bodyPr anchor="ct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609600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2" name="Plassholder for tekst 6">
            <a:extLst>
              <a:ext uri="{FF2B5EF4-FFF2-40B4-BE49-F238E27FC236}">
                <a16:creationId xmlns:a16="http://schemas.microsoft.com/office/drawing/2014/main" id="{55CF0011-4F15-8CDF-FC4D-E0FE226D7A39}"/>
              </a:ext>
            </a:extLst>
          </p:cNvPr>
          <p:cNvSpPr>
            <a:spLocks noGrp="1"/>
          </p:cNvSpPr>
          <p:nvPr>
            <p:ph type="body" sz="quarter" idx="25" hasCustomPrompt="1"/>
          </p:nvPr>
        </p:nvSpPr>
        <p:spPr>
          <a:xfrm>
            <a:off x="855652" y="6279285"/>
            <a:ext cx="4856268" cy="184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6" name="Plassholder for lysbildenummer 5">
            <a:extLst>
              <a:ext uri="{FF2B5EF4-FFF2-40B4-BE49-F238E27FC236}">
                <a16:creationId xmlns:a16="http://schemas.microsoft.com/office/drawing/2014/main" id="{1FA3C562-1C72-4956-B56C-5FE5E999275A}"/>
              </a:ext>
            </a:extLst>
          </p:cNvPr>
          <p:cNvSpPr>
            <a:spLocks noGrp="1"/>
          </p:cNvSpPr>
          <p:nvPr>
            <p:ph type="sldNum" sz="quarter" idx="12"/>
          </p:nvPr>
        </p:nvSpPr>
        <p:spPr>
          <a:xfrm>
            <a:off x="9111916" y="6503670"/>
            <a:ext cx="2743200" cy="184666"/>
          </a:xfrm>
          <a:prstGeom prst="rect">
            <a:avLst/>
          </a:prstGeom>
        </p:spPr>
        <p:txBody>
          <a:bodyPr/>
          <a:lstStyle/>
          <a:p>
            <a:fld id="{93EB756F-746B-4A94-A95A-AE98F4E2B7BB}" type="slidenum">
              <a:rPr lang="nb-NO" smtClean="0"/>
              <a:t>‹#›</a:t>
            </a:fld>
            <a:endParaRPr lang="nb-NO" dirty="0"/>
          </a:p>
        </p:txBody>
      </p:sp>
    </p:spTree>
    <p:extLst>
      <p:ext uri="{BB962C8B-B14F-4D97-AF65-F5344CB8AC3E}">
        <p14:creationId xmlns:p14="http://schemas.microsoft.com/office/powerpoint/2010/main" val="151373364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0.xml><?xml version="1.0" encoding="utf-8"?>
<p:sldLayout xmlns:a="http://schemas.openxmlformats.org/drawingml/2006/main" xmlns:r="http://schemas.openxmlformats.org/officeDocument/2006/relationships" xmlns:p="http://schemas.openxmlformats.org/presentationml/2006/main" preserve="1" userDrawn="1">
  <p:cSld name="Tittel og innhold - Bilde venstr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8972836-CF54-95B9-BD7A-520B4FCDB5E8}"/>
              </a:ext>
            </a:extLst>
          </p:cNvPr>
          <p:cNvSpPr>
            <a:spLocks noGrp="1"/>
          </p:cNvSpPr>
          <p:nvPr>
            <p:ph type="title" hasCustomPrompt="1"/>
          </p:nvPr>
        </p:nvSpPr>
        <p:spPr>
          <a:xfrm>
            <a:off x="6476980" y="885600"/>
            <a:ext cx="4859420" cy="523220"/>
          </a:xfrm>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6" name="maske">
            <a:extLst>
              <a:ext uri="{FF2B5EF4-FFF2-40B4-BE49-F238E27FC236}">
                <a16:creationId xmlns:a16="http://schemas.microsoft.com/office/drawing/2014/main" id="{178D028F-73F9-209E-8F2E-7F991E245C14}"/>
              </a:ext>
              <a:ext uri="{C183D7F6-B498-43B3-948B-1728B52AA6E4}">
                <adec:decorative xmlns:adec="http://schemas.microsoft.com/office/drawing/2017/decorative" val="1"/>
              </a:ext>
            </a:extLst>
          </p:cNvPr>
          <p:cNvSpPr/>
          <p:nvPr userDrawn="1"/>
        </p:nvSpPr>
        <p:spPr>
          <a:xfrm>
            <a:off x="0" y="5784850"/>
            <a:ext cx="3206750" cy="1073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5B4C9830-CAC2-E95B-C1DD-85F94EF3FD2D}"/>
              </a:ext>
            </a:extLst>
          </p:cNvPr>
          <p:cNvSpPr>
            <a:spLocks noGrp="1"/>
          </p:cNvSpPr>
          <p:nvPr>
            <p:ph type="body" sz="quarter" idx="25" hasCustomPrompt="1"/>
          </p:nvPr>
        </p:nvSpPr>
        <p:spPr>
          <a:xfrm>
            <a:off x="6476980" y="6279285"/>
            <a:ext cx="4856268" cy="18466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53324741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1.xml><?xml version="1.0" encoding="utf-8"?>
<p:sldLayout xmlns:a="http://schemas.openxmlformats.org/drawingml/2006/main" xmlns:r="http://schemas.openxmlformats.org/officeDocument/2006/relationships" xmlns:p="http://schemas.openxmlformats.org/presentationml/2006/main" preserve="1" userDrawn="1">
  <p:cSld name="Kun innhold - Bilde venstre ">
    <p:spTree>
      <p:nvGrpSpPr>
        <p:cNvPr id="1" name=""/>
        <p:cNvGrpSpPr/>
        <p:nvPr/>
      </p:nvGrpSpPr>
      <p:grpSpPr>
        <a:xfrm>
          <a:off x="0" y="0"/>
          <a:ext cx="0" cy="0"/>
          <a:chOff x="0" y="0"/>
          <a:chExt cx="0" cy="0"/>
        </a:xfrm>
      </p:grpSpPr>
      <p:sp>
        <p:nvSpPr>
          <p:cNvPr id="4" name="Tittel 1">
            <a:extLst>
              <a:ext uri="{FF2B5EF4-FFF2-40B4-BE49-F238E27FC236}">
                <a16:creationId xmlns:a16="http://schemas.microsoft.com/office/drawing/2014/main" id="{35D5DE4B-7EEF-7D1D-2610-0713A3873FD6}"/>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5" name="maske">
            <a:extLst>
              <a:ext uri="{FF2B5EF4-FFF2-40B4-BE49-F238E27FC236}">
                <a16:creationId xmlns:a16="http://schemas.microsoft.com/office/drawing/2014/main" id="{9285A7C8-1859-5CEB-9BA6-13EDD7251944}"/>
              </a:ext>
              <a:ext uri="{C183D7F6-B498-43B3-948B-1728B52AA6E4}">
                <adec:decorative xmlns:adec="http://schemas.microsoft.com/office/drawing/2017/decorative" val="1"/>
              </a:ext>
            </a:extLst>
          </p:cNvPr>
          <p:cNvSpPr/>
          <p:nvPr userDrawn="1"/>
        </p:nvSpPr>
        <p:spPr>
          <a:xfrm>
            <a:off x="0" y="5784850"/>
            <a:ext cx="3206750" cy="1073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966158"/>
            <a:ext cx="4859348" cy="5278231"/>
          </a:xfrm>
        </p:spPr>
        <p:txBody>
          <a:bodyPr anchor="ct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2" name="Plassholder for tekst 6">
            <a:extLst>
              <a:ext uri="{FF2B5EF4-FFF2-40B4-BE49-F238E27FC236}">
                <a16:creationId xmlns:a16="http://schemas.microsoft.com/office/drawing/2014/main" id="{5A6F6CE2-4AEF-7FA7-F534-B3B4D1E249E8}"/>
              </a:ext>
            </a:extLst>
          </p:cNvPr>
          <p:cNvSpPr>
            <a:spLocks noGrp="1"/>
          </p:cNvSpPr>
          <p:nvPr>
            <p:ph type="body" sz="quarter" idx="25" hasCustomPrompt="1"/>
          </p:nvPr>
        </p:nvSpPr>
        <p:spPr>
          <a:xfrm>
            <a:off x="6476980" y="6279285"/>
            <a:ext cx="4856268" cy="18466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41542006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2.xml><?xml version="1.0" encoding="utf-8"?>
<p:sldLayout xmlns:a="http://schemas.openxmlformats.org/drawingml/2006/main" xmlns:r="http://schemas.openxmlformats.org/officeDocument/2006/relationships" xmlns:p="http://schemas.openxmlformats.org/presentationml/2006/main" preserve="1" userDrawn="1">
  <p:cSld name="Tittel og innhold - Bilde høyre ">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70A5B8C9-B30C-E8BD-A6EB-9608888706F8}"/>
              </a:ext>
            </a:extLst>
          </p:cNvPr>
          <p:cNvSpPr>
            <a:spLocks noGrp="1"/>
          </p:cNvSpPr>
          <p:nvPr>
            <p:ph type="title" hasCustomPrompt="1"/>
          </p:nvPr>
        </p:nvSpPr>
        <p:spPr>
          <a:xfrm>
            <a:off x="856800" y="885600"/>
            <a:ext cx="4855120" cy="523220"/>
          </a:xfrm>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4" name="Plassholder for innhold 2">
            <a:extLst>
              <a:ext uri="{FF2B5EF4-FFF2-40B4-BE49-F238E27FC236}">
                <a16:creationId xmlns:a16="http://schemas.microsoft.com/office/drawing/2014/main" id="{D87FD6B8-98F4-F9C9-1B41-3CF746E539BC}"/>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609600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6702D49D-45CD-43E3-0013-96BA18A33DE6}"/>
              </a:ext>
            </a:extLst>
          </p:cNvPr>
          <p:cNvSpPr>
            <a:spLocks noGrp="1"/>
          </p:cNvSpPr>
          <p:nvPr>
            <p:ph type="body" sz="quarter" idx="25" hasCustomPrompt="1"/>
          </p:nvPr>
        </p:nvSpPr>
        <p:spPr>
          <a:xfrm>
            <a:off x="855652" y="6279285"/>
            <a:ext cx="4856268" cy="184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6" name="Plassholder for lysbildenummer 5">
            <a:extLst>
              <a:ext uri="{FF2B5EF4-FFF2-40B4-BE49-F238E27FC236}">
                <a16:creationId xmlns:a16="http://schemas.microsoft.com/office/drawing/2014/main" id="{1FA3C562-1C72-4956-B56C-5FE5E999275A}"/>
              </a:ext>
            </a:extLst>
          </p:cNvPr>
          <p:cNvSpPr>
            <a:spLocks noGrp="1"/>
          </p:cNvSpPr>
          <p:nvPr>
            <p:ph type="sldNum" sz="quarter" idx="12"/>
          </p:nvPr>
        </p:nvSpPr>
        <p:spPr>
          <a:xfrm>
            <a:off x="9111916" y="6503670"/>
            <a:ext cx="2743200" cy="184666"/>
          </a:xfrm>
          <a:prstGeom prst="rect">
            <a:avLst/>
          </a:prstGeom>
        </p:spPr>
        <p:txBody>
          <a:bodyPr/>
          <a:lstStyle/>
          <a:p>
            <a:fld id="{93EB756F-746B-4A94-A95A-AE98F4E2B7BB}" type="slidenum">
              <a:rPr lang="nb-NO" smtClean="0"/>
              <a:t>‹#›</a:t>
            </a:fld>
            <a:endParaRPr lang="nb-NO" dirty="0"/>
          </a:p>
        </p:txBody>
      </p:sp>
    </p:spTree>
    <p:extLst>
      <p:ext uri="{BB962C8B-B14F-4D97-AF65-F5344CB8AC3E}">
        <p14:creationId xmlns:p14="http://schemas.microsoft.com/office/powerpoint/2010/main" val="361390258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3.xml><?xml version="1.0" encoding="utf-8"?>
<p:sldLayout xmlns:a="http://schemas.openxmlformats.org/drawingml/2006/main" xmlns:r="http://schemas.openxmlformats.org/officeDocument/2006/relationships" xmlns:p="http://schemas.openxmlformats.org/presentationml/2006/main" preserve="1" userDrawn="1">
  <p:cSld name="Kun innhold - Bilde høyre ">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8CEE8311-A7AC-D3D7-63F9-AF9CE62CCEBD}"/>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855652" y="966158"/>
            <a:ext cx="4856268" cy="5278231"/>
          </a:xfrm>
        </p:spPr>
        <p:txBody>
          <a:bodyPr anchor="ct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609600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2" name="Plassholder for tekst 6">
            <a:extLst>
              <a:ext uri="{FF2B5EF4-FFF2-40B4-BE49-F238E27FC236}">
                <a16:creationId xmlns:a16="http://schemas.microsoft.com/office/drawing/2014/main" id="{55CF0011-4F15-8CDF-FC4D-E0FE226D7A39}"/>
              </a:ext>
            </a:extLst>
          </p:cNvPr>
          <p:cNvSpPr>
            <a:spLocks noGrp="1"/>
          </p:cNvSpPr>
          <p:nvPr>
            <p:ph type="body" sz="quarter" idx="25" hasCustomPrompt="1"/>
          </p:nvPr>
        </p:nvSpPr>
        <p:spPr>
          <a:xfrm>
            <a:off x="855652" y="6279285"/>
            <a:ext cx="4856268" cy="184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6" name="Plassholder for lysbildenummer 5">
            <a:extLst>
              <a:ext uri="{FF2B5EF4-FFF2-40B4-BE49-F238E27FC236}">
                <a16:creationId xmlns:a16="http://schemas.microsoft.com/office/drawing/2014/main" id="{1FA3C562-1C72-4956-B56C-5FE5E999275A}"/>
              </a:ext>
            </a:extLst>
          </p:cNvPr>
          <p:cNvSpPr>
            <a:spLocks noGrp="1"/>
          </p:cNvSpPr>
          <p:nvPr>
            <p:ph type="sldNum" sz="quarter" idx="12"/>
          </p:nvPr>
        </p:nvSpPr>
        <p:spPr>
          <a:xfrm>
            <a:off x="9111916" y="6503670"/>
            <a:ext cx="2743200" cy="184666"/>
          </a:xfrm>
          <a:prstGeom prst="rect">
            <a:avLst/>
          </a:prstGeom>
        </p:spPr>
        <p:txBody>
          <a:bodyPr/>
          <a:lstStyle/>
          <a:p>
            <a:fld id="{93EB756F-746B-4A94-A95A-AE98F4E2B7BB}" type="slidenum">
              <a:rPr lang="nb-NO" smtClean="0"/>
              <a:t>‹#›</a:t>
            </a:fld>
            <a:endParaRPr lang="nb-NO" dirty="0"/>
          </a:p>
        </p:txBody>
      </p:sp>
    </p:spTree>
    <p:extLst>
      <p:ext uri="{BB962C8B-B14F-4D97-AF65-F5344CB8AC3E}">
        <p14:creationId xmlns:p14="http://schemas.microsoft.com/office/powerpoint/2010/main" val="228498894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4.xml><?xml version="1.0" encoding="utf-8"?>
<p:sldLayout xmlns:a="http://schemas.openxmlformats.org/drawingml/2006/main" xmlns:r="http://schemas.openxmlformats.org/officeDocument/2006/relationships" xmlns:p="http://schemas.openxmlformats.org/presentationml/2006/main" preserve="1" userDrawn="1">
  <p:cSld name="Tittel og innhold med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C6D4C16-17CF-B680-4B58-F923BE0C5955}"/>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6096000" y="1755745"/>
            <a:ext cx="5240345"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tekst 6">
            <a:extLst>
              <a:ext uri="{FF2B5EF4-FFF2-40B4-BE49-F238E27FC236}">
                <a16:creationId xmlns:a16="http://schemas.microsoft.com/office/drawing/2014/main" id="{C41B7E70-47FF-CE70-A93C-2365341FC6BC}"/>
              </a:ext>
            </a:extLst>
          </p:cNvPr>
          <p:cNvSpPr>
            <a:spLocks noGrp="1"/>
          </p:cNvSpPr>
          <p:nvPr>
            <p:ph type="body" sz="quarter" idx="25" hasCustomPrompt="1"/>
          </p:nvPr>
        </p:nvSpPr>
        <p:spPr>
          <a:xfrm>
            <a:off x="6092903" y="6279285"/>
            <a:ext cx="5240345"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6224052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5.xml><?xml version="1.0" encoding="utf-8"?>
<p:sldLayout xmlns:a="http://schemas.openxmlformats.org/drawingml/2006/main" xmlns:r="http://schemas.openxmlformats.org/officeDocument/2006/relationships" xmlns:p="http://schemas.openxmlformats.org/presentationml/2006/main" preserve="1" userDrawn="1">
  <p:cSld name="Tittel og innhold med 2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D57E471-FE6D-2D33-AC52-D0D04A1371CB}"/>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4" name="Plassholder for bilde 11">
            <a:extLst>
              <a:ext uri="{FF2B5EF4-FFF2-40B4-BE49-F238E27FC236}">
                <a16:creationId xmlns:a16="http://schemas.microsoft.com/office/drawing/2014/main" id="{0C2A9C8D-B0CD-D2C4-EE60-FCD2BA442351}"/>
              </a:ext>
            </a:extLst>
          </p:cNvPr>
          <p:cNvSpPr>
            <a:spLocks noGrp="1"/>
          </p:cNvSpPr>
          <p:nvPr>
            <p:ph type="pic" sz="quarter" idx="16"/>
          </p:nvPr>
        </p:nvSpPr>
        <p:spPr>
          <a:xfrm>
            <a:off x="6096000" y="1755745"/>
            <a:ext cx="5240345" cy="2238285"/>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bilde 11">
            <a:extLst>
              <a:ext uri="{FF2B5EF4-FFF2-40B4-BE49-F238E27FC236}">
                <a16:creationId xmlns:a16="http://schemas.microsoft.com/office/drawing/2014/main" id="{3C55C4B1-D8D4-813F-1E53-8A5C173777B5}"/>
              </a:ext>
            </a:extLst>
          </p:cNvPr>
          <p:cNvSpPr>
            <a:spLocks noGrp="1"/>
          </p:cNvSpPr>
          <p:nvPr>
            <p:ph type="pic" sz="quarter" idx="17"/>
          </p:nvPr>
        </p:nvSpPr>
        <p:spPr>
          <a:xfrm>
            <a:off x="6096000" y="3994031"/>
            <a:ext cx="5240345" cy="225149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1" name="Plassholder for tekst 6">
            <a:extLst>
              <a:ext uri="{FF2B5EF4-FFF2-40B4-BE49-F238E27FC236}">
                <a16:creationId xmlns:a16="http://schemas.microsoft.com/office/drawing/2014/main" id="{98700BF6-C30E-23F1-8048-6D5C951D8CD8}"/>
              </a:ext>
            </a:extLst>
          </p:cNvPr>
          <p:cNvSpPr>
            <a:spLocks noGrp="1"/>
          </p:cNvSpPr>
          <p:nvPr>
            <p:ph type="body" sz="quarter" idx="25" hasCustomPrompt="1"/>
          </p:nvPr>
        </p:nvSpPr>
        <p:spPr>
          <a:xfrm>
            <a:off x="6095990" y="6279285"/>
            <a:ext cx="5240338"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r>
              <a:rPr lang="nb-NO" dirty="0">
                <a:effectLst/>
                <a:latin typeface="Calibri" panose="020F0502020204030204" pitchFamily="34" charset="0"/>
              </a:rPr>
              <a:t> (</a:t>
            </a:r>
            <a:r>
              <a:rPr lang="nb-NO" dirty="0" err="1">
                <a:effectLst/>
                <a:latin typeface="Calibri" panose="020F0502020204030204" pitchFamily="34" charset="0"/>
              </a:rPr>
              <a:t>øverst</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r>
              <a:rPr lang="nb-NO" dirty="0">
                <a:effectLst/>
                <a:latin typeface="Calibri" panose="020F0502020204030204" pitchFamily="34" charset="0"/>
              </a:rPr>
              <a:t> (</a:t>
            </a:r>
            <a:r>
              <a:rPr lang="nb-NO" dirty="0" err="1">
                <a:effectLst/>
                <a:latin typeface="Calibri" panose="020F0502020204030204" pitchFamily="34" charset="0"/>
              </a:rPr>
              <a:t>nederst</a:t>
            </a:r>
            <a:r>
              <a:rPr lang="nb-NO" dirty="0">
                <a:effectLst/>
                <a:latin typeface="Calibri" panose="020F0502020204030204" pitchFamily="34" charset="0"/>
              </a:rPr>
              <a:t>)</a:t>
            </a:r>
          </a:p>
        </p:txBody>
      </p:sp>
    </p:spTree>
    <p:extLst>
      <p:ext uri="{BB962C8B-B14F-4D97-AF65-F5344CB8AC3E}">
        <p14:creationId xmlns:p14="http://schemas.microsoft.com/office/powerpoint/2010/main" val="24609552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6.xml><?xml version="1.0" encoding="utf-8"?>
<p:sldLayout xmlns:a="http://schemas.openxmlformats.org/drawingml/2006/main" xmlns:r="http://schemas.openxmlformats.org/officeDocument/2006/relationships" xmlns:p="http://schemas.openxmlformats.org/presentationml/2006/main" preserve="1" userDrawn="1">
  <p:cSld name="Tittel og 2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1DB4DD7-DF26-D3A7-DEFE-6B137EABC170}"/>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6096000" y="1755745"/>
            <a:ext cx="5240345"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7" name="Plassholder for bilde 11">
            <a:extLst>
              <a:ext uri="{FF2B5EF4-FFF2-40B4-BE49-F238E27FC236}">
                <a16:creationId xmlns:a16="http://schemas.microsoft.com/office/drawing/2014/main" id="{6978652E-66DF-E4FA-CF7C-F69D2D0B8AF5}"/>
              </a:ext>
            </a:extLst>
          </p:cNvPr>
          <p:cNvSpPr>
            <a:spLocks noGrp="1"/>
          </p:cNvSpPr>
          <p:nvPr>
            <p:ph type="pic" sz="quarter" idx="17"/>
          </p:nvPr>
        </p:nvSpPr>
        <p:spPr>
          <a:xfrm>
            <a:off x="855652" y="1755745"/>
            <a:ext cx="5240345" cy="4488644"/>
          </a:xfrm>
          <a:prstGeom prst="rect">
            <a:avLst/>
          </a:prstGeom>
          <a:noFill/>
        </p:spPr>
        <p:txBody>
          <a:bodyPr wrap="square">
            <a:noAutofit/>
          </a:bodyPr>
          <a:lstStyle>
            <a:lvl1pPr marL="0" indent="0" algn="ctr">
              <a:buNone/>
              <a:defRPr sz="18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a:t>Klikk på ikonet for å legge til et bilde</a:t>
            </a:r>
            <a:endParaRPr lang="nb-NO" dirty="0"/>
          </a:p>
        </p:txBody>
      </p:sp>
      <p:sp>
        <p:nvSpPr>
          <p:cNvPr id="6" name="Plassholder for tekst 6">
            <a:extLst>
              <a:ext uri="{FF2B5EF4-FFF2-40B4-BE49-F238E27FC236}">
                <a16:creationId xmlns:a16="http://schemas.microsoft.com/office/drawing/2014/main" id="{E13C28F3-CBEF-C4D9-08A1-F03A078D39A2}"/>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fra</a:t>
            </a:r>
            <a:r>
              <a:rPr lang="nb-NO" dirty="0">
                <a:effectLst/>
                <a:latin typeface="Calibri" panose="020F0502020204030204" pitchFamily="34" charset="0"/>
              </a:rPr>
              <a:t> </a:t>
            </a:r>
            <a:r>
              <a:rPr lang="nb-NO" dirty="0" err="1">
                <a:effectLst/>
                <a:latin typeface="Calibri" panose="020F0502020204030204" pitchFamily="34" charset="0"/>
              </a:rPr>
              <a:t>venstre</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18563022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7.xml><?xml version="1.0" encoding="utf-8"?>
<p:sldLayout xmlns:a="http://schemas.openxmlformats.org/drawingml/2006/main" xmlns:r="http://schemas.openxmlformats.org/officeDocument/2006/relationships" xmlns:p="http://schemas.openxmlformats.org/presentationml/2006/main" preserve="1" userDrawn="1">
  <p:cSld name="Tittel 3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3CBF2AA-2EA4-AE8B-F87C-318A6485014D}"/>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5" name="Plassholder for bilde 11">
            <a:extLst>
              <a:ext uri="{FF2B5EF4-FFF2-40B4-BE49-F238E27FC236}">
                <a16:creationId xmlns:a16="http://schemas.microsoft.com/office/drawing/2014/main" id="{4E893AFB-8E52-06A6-F973-83462C177C7E}"/>
              </a:ext>
            </a:extLst>
          </p:cNvPr>
          <p:cNvSpPr>
            <a:spLocks noGrp="1"/>
          </p:cNvSpPr>
          <p:nvPr>
            <p:ph type="pic" sz="quarter" idx="17"/>
          </p:nvPr>
        </p:nvSpPr>
        <p:spPr>
          <a:xfrm>
            <a:off x="855652" y="1755745"/>
            <a:ext cx="3501736"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bilde 11">
            <a:extLst>
              <a:ext uri="{FF2B5EF4-FFF2-40B4-BE49-F238E27FC236}">
                <a16:creationId xmlns:a16="http://schemas.microsoft.com/office/drawing/2014/main" id="{7AA8BB82-C632-0FD6-8770-7B6B1234C8AE}"/>
              </a:ext>
            </a:extLst>
          </p:cNvPr>
          <p:cNvSpPr>
            <a:spLocks noGrp="1"/>
          </p:cNvSpPr>
          <p:nvPr>
            <p:ph type="pic" sz="quarter" idx="18"/>
          </p:nvPr>
        </p:nvSpPr>
        <p:spPr>
          <a:xfrm>
            <a:off x="4357388" y="1755745"/>
            <a:ext cx="3477417"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bilde 11">
            <a:extLst>
              <a:ext uri="{FF2B5EF4-FFF2-40B4-BE49-F238E27FC236}">
                <a16:creationId xmlns:a16="http://schemas.microsoft.com/office/drawing/2014/main" id="{930EB5E8-0388-59F0-D117-2A1E5CEB1698}"/>
              </a:ext>
            </a:extLst>
          </p:cNvPr>
          <p:cNvSpPr>
            <a:spLocks noGrp="1"/>
          </p:cNvSpPr>
          <p:nvPr>
            <p:ph type="pic" sz="quarter" idx="16"/>
          </p:nvPr>
        </p:nvSpPr>
        <p:spPr>
          <a:xfrm>
            <a:off x="7834608" y="1755745"/>
            <a:ext cx="3501737"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2" name="Plassholder for tekst 6">
            <a:extLst>
              <a:ext uri="{FF2B5EF4-FFF2-40B4-BE49-F238E27FC236}">
                <a16:creationId xmlns:a16="http://schemas.microsoft.com/office/drawing/2014/main" id="{63CC2F96-6B0F-9334-6EF2-7BC79411FBB9}"/>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fra</a:t>
            </a:r>
            <a:r>
              <a:rPr lang="nb-NO" dirty="0">
                <a:effectLst/>
                <a:latin typeface="Calibri" panose="020F0502020204030204" pitchFamily="34" charset="0"/>
              </a:rPr>
              <a:t> </a:t>
            </a:r>
            <a:r>
              <a:rPr lang="nb-NO" dirty="0" err="1">
                <a:effectLst/>
                <a:latin typeface="Calibri" panose="020F0502020204030204" pitchFamily="34" charset="0"/>
              </a:rPr>
              <a:t>venstre</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275611155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8.xml><?xml version="1.0" encoding="utf-8"?>
<p:sldLayout xmlns:a="http://schemas.openxmlformats.org/drawingml/2006/main" xmlns:r="http://schemas.openxmlformats.org/officeDocument/2006/relationships" xmlns:p="http://schemas.openxmlformats.org/presentationml/2006/main" preserve="1" userDrawn="1">
  <p:cSld name="Tittel og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C61BCB8-83AD-6D37-B54B-0FF9F2C7A2DE}"/>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855652" y="1755745"/>
            <a:ext cx="10480693"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9D698068-2DB0-CD6F-4634-6B2E261F9009}"/>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19234417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49.xml><?xml version="1.0" encoding="utf-8"?>
<p:sldLayout xmlns:a="http://schemas.openxmlformats.org/drawingml/2006/main" xmlns:r="http://schemas.openxmlformats.org/officeDocument/2006/relationships" xmlns:p="http://schemas.openxmlformats.org/presentationml/2006/main" showMasterSp="0" preserve="1" userDrawn="1">
  <p:cSld name="Fullskjerm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769EBC2-A8BC-0723-CC54-8B026BB10D90}"/>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4" name="Plassholder for bilde 11">
            <a:extLst>
              <a:ext uri="{FF2B5EF4-FFF2-40B4-BE49-F238E27FC236}">
                <a16:creationId xmlns:a16="http://schemas.microsoft.com/office/drawing/2014/main" id="{8DC678C2-C645-486F-8630-057971DBE12B}"/>
              </a:ext>
            </a:extLst>
          </p:cNvPr>
          <p:cNvSpPr>
            <a:spLocks noGrp="1"/>
          </p:cNvSpPr>
          <p:nvPr>
            <p:ph type="pic" sz="quarter" idx="16"/>
          </p:nvPr>
        </p:nvSpPr>
        <p:spPr>
          <a:xfrm>
            <a:off x="0" y="0"/>
            <a:ext cx="12192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tekst 6">
            <a:extLst>
              <a:ext uri="{FF2B5EF4-FFF2-40B4-BE49-F238E27FC236}">
                <a16:creationId xmlns:a16="http://schemas.microsoft.com/office/drawing/2014/main" id="{A8536A01-051B-BE75-EB3D-6C4863D330D2}"/>
              </a:ext>
            </a:extLst>
          </p:cNvPr>
          <p:cNvSpPr>
            <a:spLocks noGrp="1"/>
          </p:cNvSpPr>
          <p:nvPr>
            <p:ph type="body" sz="quarter" idx="22" hasCustomPrompt="1"/>
          </p:nvPr>
        </p:nvSpPr>
        <p:spPr>
          <a:xfrm>
            <a:off x="340632" y="6379920"/>
            <a:ext cx="926069" cy="180425"/>
          </a:xfrm>
          <a:solidFill>
            <a:schemeClr val="bg1"/>
          </a:solidFill>
        </p:spPr>
        <p:txBody>
          <a:bodyPr wrap="none" lIns="72000" tIns="36000" rIns="72000" bIns="36000">
            <a:spAutoFit/>
          </a:bodyPr>
          <a:lstStyle>
            <a:lvl1pPr marL="0" indent="0" algn="l">
              <a:buNone/>
              <a:defRPr lang="nb-NO" sz="7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12924042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tel og innhold med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C6D4C16-17CF-B680-4B58-F923BE0C5955}"/>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6096000" y="1755745"/>
            <a:ext cx="5240345"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tekst 6">
            <a:extLst>
              <a:ext uri="{FF2B5EF4-FFF2-40B4-BE49-F238E27FC236}">
                <a16:creationId xmlns:a16="http://schemas.microsoft.com/office/drawing/2014/main" id="{C41B7E70-47FF-CE70-A93C-2365341FC6BC}"/>
              </a:ext>
            </a:extLst>
          </p:cNvPr>
          <p:cNvSpPr>
            <a:spLocks noGrp="1"/>
          </p:cNvSpPr>
          <p:nvPr>
            <p:ph type="body" sz="quarter" idx="25" hasCustomPrompt="1"/>
          </p:nvPr>
        </p:nvSpPr>
        <p:spPr>
          <a:xfrm>
            <a:off x="6092903" y="6279285"/>
            <a:ext cx="5240345"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83117015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0.xml><?xml version="1.0" encoding="utf-8"?>
<p:sldLayout xmlns:a="http://schemas.openxmlformats.org/drawingml/2006/main" xmlns:r="http://schemas.openxmlformats.org/officeDocument/2006/relationships" xmlns:p="http://schemas.openxmlformats.org/presentationml/2006/main" showMasterSp="0" preserve="1" userDrawn="1">
  <p:cSld name="Fullskjerm bilde med tekst ">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13718270-56CD-D079-D8FF-358055A07649}"/>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4" name="Plassholder for bilde 11">
            <a:extLst>
              <a:ext uri="{FF2B5EF4-FFF2-40B4-BE49-F238E27FC236}">
                <a16:creationId xmlns:a16="http://schemas.microsoft.com/office/drawing/2014/main" id="{8DC678C2-C645-486F-8630-057971DBE12B}"/>
              </a:ext>
            </a:extLst>
          </p:cNvPr>
          <p:cNvSpPr>
            <a:spLocks noGrp="1"/>
          </p:cNvSpPr>
          <p:nvPr>
            <p:ph type="pic" sz="quarter" idx="16"/>
          </p:nvPr>
        </p:nvSpPr>
        <p:spPr>
          <a:xfrm>
            <a:off x="0" y="0"/>
            <a:ext cx="12192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8" name="Text Placeholder 16">
            <a:extLst>
              <a:ext uri="{FF2B5EF4-FFF2-40B4-BE49-F238E27FC236}">
                <a16:creationId xmlns:a16="http://schemas.microsoft.com/office/drawing/2014/main" id="{B7678E87-E36B-1513-EC8F-952B988AE36A}"/>
              </a:ext>
            </a:extLst>
          </p:cNvPr>
          <p:cNvSpPr>
            <a:spLocks noGrp="1" noChangeAspect="1"/>
          </p:cNvSpPr>
          <p:nvPr>
            <p:ph type="body" sz="quarter" idx="33" hasCustomPrompt="1"/>
          </p:nvPr>
        </p:nvSpPr>
        <p:spPr>
          <a:xfrm>
            <a:off x="0" y="3808800"/>
            <a:ext cx="3049200" cy="3049200"/>
          </a:xfrm>
          <a:solidFill>
            <a:schemeClr val="tx2">
              <a:lumMod val="20000"/>
              <a:lumOff val="80000"/>
            </a:schemeClr>
          </a:solidFill>
        </p:spPr>
        <p:txBody>
          <a:bodyPr lIns="216000" tIns="216000" rIns="216000" bIns="216000" anchor="ctr"/>
          <a:lstStyle>
            <a:lvl1pPr marL="0" indent="0">
              <a:buNone/>
              <a:defRPr/>
            </a:lvl1pPr>
            <a:lvl2pPr marL="252000" indent="0">
              <a:buNone/>
              <a:defRPr/>
            </a:lvl2pPr>
            <a:lvl3pPr marL="504000" indent="0">
              <a:buNone/>
              <a:defRPr/>
            </a:lvl3pPr>
            <a:lvl4pPr marL="756000" indent="0">
              <a:buNone/>
              <a:defRPr/>
            </a:lvl4pPr>
            <a:lvl5pPr marL="1008000" indent="0">
              <a:buNone/>
              <a:defRPr/>
            </a:lvl5pPr>
          </a:lstStyle>
          <a:p>
            <a:pPr lvl="0"/>
            <a:r>
              <a:rPr lang="nb-NO" dirty="0" err="1"/>
              <a:t>Klikk</a:t>
            </a:r>
            <a:r>
              <a:rPr lang="nb-NO" dirty="0"/>
              <a:t> her for </a:t>
            </a:r>
            <a:r>
              <a:rPr lang="nb-NO" dirty="0" err="1"/>
              <a:t>å</a:t>
            </a:r>
            <a:r>
              <a:rPr lang="nb-NO" dirty="0"/>
              <a:t> </a:t>
            </a:r>
            <a:r>
              <a:rPr lang="nb-NO" dirty="0" err="1"/>
              <a:t>skrive</a:t>
            </a:r>
            <a:r>
              <a:rPr lang="nb-NO" dirty="0"/>
              <a:t> </a:t>
            </a:r>
            <a:r>
              <a:rPr lang="nb-NO" dirty="0" err="1"/>
              <a:t>tekst</a:t>
            </a:r>
            <a:r>
              <a:rPr lang="nb-NO" dirty="0"/>
              <a:t> inn </a:t>
            </a:r>
            <a:r>
              <a:rPr lang="nb-NO" dirty="0" err="1"/>
              <a:t>i</a:t>
            </a:r>
            <a:r>
              <a:rPr lang="nb-NO" dirty="0"/>
              <a:t> </a:t>
            </a:r>
            <a:r>
              <a:rPr lang="nb-NO" dirty="0" err="1"/>
              <a:t>firkanten</a:t>
            </a:r>
            <a:r>
              <a:rPr lang="nb-NO" dirty="0"/>
              <a:t>. </a:t>
            </a:r>
            <a:r>
              <a:rPr lang="nb-NO" dirty="0" err="1"/>
              <a:t>Slett</a:t>
            </a:r>
            <a:r>
              <a:rPr lang="nb-NO" dirty="0"/>
              <a:t> </a:t>
            </a:r>
            <a:r>
              <a:rPr lang="nb-NO" dirty="0" err="1"/>
              <a:t>formen</a:t>
            </a:r>
            <a:r>
              <a:rPr lang="nb-NO" dirty="0"/>
              <a:t> </a:t>
            </a:r>
            <a:r>
              <a:rPr lang="nb-NO" dirty="0" err="1"/>
              <a:t>dersom</a:t>
            </a:r>
            <a:r>
              <a:rPr lang="nb-NO" dirty="0"/>
              <a:t> du </a:t>
            </a:r>
            <a:r>
              <a:rPr lang="nb-NO" dirty="0" err="1"/>
              <a:t>ikke</a:t>
            </a:r>
            <a:r>
              <a:rPr lang="nb-NO" dirty="0"/>
              <a:t> </a:t>
            </a:r>
            <a:r>
              <a:rPr lang="nb-NO" dirty="0" err="1"/>
              <a:t>har</a:t>
            </a:r>
            <a:r>
              <a:rPr lang="nb-NO" dirty="0"/>
              <a:t> </a:t>
            </a:r>
            <a:r>
              <a:rPr lang="nb-NO" dirty="0" err="1"/>
              <a:t>behov</a:t>
            </a:r>
            <a:r>
              <a:rPr lang="nb-NO" dirty="0"/>
              <a:t> for den.</a:t>
            </a:r>
          </a:p>
        </p:txBody>
      </p:sp>
      <p:sp>
        <p:nvSpPr>
          <p:cNvPr id="2" name="Plassholder for tekst 6">
            <a:extLst>
              <a:ext uri="{FF2B5EF4-FFF2-40B4-BE49-F238E27FC236}">
                <a16:creationId xmlns:a16="http://schemas.microsoft.com/office/drawing/2014/main" id="{670C2EAD-E2E4-D253-0121-062F5F0EEC56}"/>
              </a:ext>
            </a:extLst>
          </p:cNvPr>
          <p:cNvSpPr>
            <a:spLocks noGrp="1"/>
          </p:cNvSpPr>
          <p:nvPr>
            <p:ph type="body" sz="quarter" idx="34" hasCustomPrompt="1"/>
          </p:nvPr>
        </p:nvSpPr>
        <p:spPr>
          <a:xfrm>
            <a:off x="10930938" y="6379920"/>
            <a:ext cx="926069" cy="180425"/>
          </a:xfrm>
          <a:solidFill>
            <a:schemeClr val="tx2">
              <a:lumMod val="20000"/>
              <a:lumOff val="80000"/>
            </a:schemeClr>
          </a:solidFill>
        </p:spPr>
        <p:txBody>
          <a:bodyPr wrap="none" lIns="72000" tIns="36000" rIns="72000" bIns="36000">
            <a:spAutoFit/>
          </a:bodyPr>
          <a:lstStyle>
            <a:lvl1pPr marL="0" indent="0" algn="r">
              <a:buNone/>
              <a:defRPr lang="nb-NO" sz="7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28554440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1.xml><?xml version="1.0" encoding="utf-8"?>
<p:sldLayout xmlns:a="http://schemas.openxmlformats.org/drawingml/2006/main" xmlns:r="http://schemas.openxmlformats.org/officeDocument/2006/relationships" xmlns:p="http://schemas.openxmlformats.org/presentationml/2006/main" showMasterSp="0" preserve="1" userDrawn="1">
  <p:cSld name="Stort sitat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A981A15-5927-4FCD-812D-FAD670E2A1CF}"/>
              </a:ext>
            </a:extLst>
          </p:cNvPr>
          <p:cNvSpPr>
            <a:spLocks noGrp="1"/>
          </p:cNvSpPr>
          <p:nvPr>
            <p:ph type="title" hasCustomPrompt="1"/>
          </p:nvPr>
        </p:nvSpPr>
        <p:spPr>
          <a:xfrm>
            <a:off x="2977286" y="981120"/>
            <a:ext cx="8359058" cy="3949325"/>
          </a:xfrm>
        </p:spPr>
        <p:txBody>
          <a:bodyPr anchor="t" anchorCtr="0"/>
          <a:lstStyle>
            <a:lvl1pPr>
              <a:defRPr sz="5000"/>
            </a:lvl1pPr>
          </a:lstStyle>
          <a:p>
            <a:r>
              <a:rPr lang="nb-NO" dirty="0" err="1"/>
              <a:t>Klikk</a:t>
            </a:r>
            <a:r>
              <a:rPr lang="nb-NO" dirty="0"/>
              <a:t> for å </a:t>
            </a:r>
            <a:r>
              <a:rPr lang="nb-NO" dirty="0" err="1"/>
              <a:t>skrive</a:t>
            </a:r>
            <a:r>
              <a:rPr lang="nb-NO" dirty="0"/>
              <a:t> inn et </a:t>
            </a:r>
            <a:r>
              <a:rPr lang="nb-NO" dirty="0" err="1"/>
              <a:t>sitat</a:t>
            </a:r>
            <a:r>
              <a:rPr lang="nb-NO" dirty="0"/>
              <a:t> </a:t>
            </a:r>
          </a:p>
        </p:txBody>
      </p:sp>
      <p:sp>
        <p:nvSpPr>
          <p:cNvPr id="13" name="Plassholder for tekst 3">
            <a:extLst>
              <a:ext uri="{FF2B5EF4-FFF2-40B4-BE49-F238E27FC236}">
                <a16:creationId xmlns:a16="http://schemas.microsoft.com/office/drawing/2014/main" id="{1A767E45-C00F-3A80-4F0C-D1E9B58142AB}"/>
              </a:ext>
            </a:extLst>
          </p:cNvPr>
          <p:cNvSpPr>
            <a:spLocks noGrp="1"/>
          </p:cNvSpPr>
          <p:nvPr>
            <p:ph type="body" sz="quarter" idx="23" hasCustomPrompt="1"/>
          </p:nvPr>
        </p:nvSpPr>
        <p:spPr>
          <a:xfrm>
            <a:off x="2977286" y="5189727"/>
            <a:ext cx="6220143" cy="692150"/>
          </a:xfrm>
        </p:spPr>
        <p:txBody>
          <a:bodyPr/>
          <a:lstStyle>
            <a:lvl1pPr marL="0" indent="0">
              <a:buNone/>
              <a:defRPr sz="2000"/>
            </a:lvl1pPr>
          </a:lstStyle>
          <a:p>
            <a:pPr lvl="0"/>
            <a:r>
              <a:rPr lang="nb-NO" dirty="0"/>
              <a:t>- </a:t>
            </a:r>
            <a:r>
              <a:rPr lang="nb-NO" dirty="0" err="1"/>
              <a:t>Klikk</a:t>
            </a:r>
            <a:r>
              <a:rPr lang="nb-NO" dirty="0"/>
              <a:t> for å </a:t>
            </a:r>
            <a:r>
              <a:rPr lang="nb-NO" dirty="0" err="1"/>
              <a:t>skrive</a:t>
            </a:r>
            <a:r>
              <a:rPr lang="nb-NO" dirty="0"/>
              <a:t> inn </a:t>
            </a:r>
            <a:r>
              <a:rPr lang="nb-NO" dirty="0" err="1"/>
              <a:t>forfatter</a:t>
            </a:r>
            <a:r>
              <a:rPr lang="nb-NO" dirty="0"/>
              <a:t>/</a:t>
            </a:r>
            <a:r>
              <a:rPr lang="nb-NO" dirty="0" err="1"/>
              <a:t>navn</a:t>
            </a:r>
            <a:endParaRPr lang="nb-NO" dirty="0"/>
          </a:p>
        </p:txBody>
      </p:sp>
      <p:pic>
        <p:nvPicPr>
          <p:cNvPr id="11" name="Grafikk 11" descr="Sitattegn">
            <a:extLst>
              <a:ext uri="{FF2B5EF4-FFF2-40B4-BE49-F238E27FC236}">
                <a16:creationId xmlns:a16="http://schemas.microsoft.com/office/drawing/2014/main" id="{54E45CF3-B4B5-F82F-D3AE-B3AAD3BAF4A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55653" y="981120"/>
            <a:ext cx="1417304" cy="1118342"/>
          </a:xfrm>
          <a:prstGeom prst="rect">
            <a:avLst/>
          </a:prstGeom>
        </p:spPr>
      </p:pic>
    </p:spTree>
    <p:extLst>
      <p:ext uri="{BB962C8B-B14F-4D97-AF65-F5344CB8AC3E}">
        <p14:creationId xmlns:p14="http://schemas.microsoft.com/office/powerpoint/2010/main" val="315735942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2.xml><?xml version="1.0" encoding="utf-8"?>
<p:sldLayout xmlns:a="http://schemas.openxmlformats.org/drawingml/2006/main" xmlns:r="http://schemas.openxmlformats.org/officeDocument/2006/relationships" xmlns:p="http://schemas.openxmlformats.org/presentationml/2006/main" showMasterSp="0" preserve="1" userDrawn="1">
  <p:cSld name="Tittel | Undertittel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7E3CD79A-10BA-DF0A-337C-7491DA56A188}"/>
              </a:ext>
            </a:extLst>
          </p:cNvPr>
          <p:cNvSpPr>
            <a:spLocks noGrp="1"/>
          </p:cNvSpPr>
          <p:nvPr>
            <p:ph type="title" hasCustomPrompt="1"/>
          </p:nvPr>
        </p:nvSpPr>
        <p:spPr>
          <a:xfrm>
            <a:off x="1559875" y="2136338"/>
            <a:ext cx="3949690" cy="2585323"/>
          </a:xfrm>
        </p:spPr>
        <p:txBody>
          <a:bodyPr anchor="ctr">
            <a:noAutofit/>
          </a:bodyPr>
          <a:lstStyle>
            <a:lvl1pPr marL="0" marR="0" indent="0" algn="r" defTabSz="914400" rtl="0" eaLnBrk="1" fontAlgn="auto" latinLnBrk="0" hangingPunct="1">
              <a:lnSpc>
                <a:spcPts val="6000"/>
              </a:lnSpc>
              <a:spcBef>
                <a:spcPts val="0"/>
              </a:spcBef>
              <a:spcAft>
                <a:spcPts val="0"/>
              </a:spcAft>
              <a:buClrTx/>
              <a:buSzTx/>
              <a:buFontTx/>
              <a:buNone/>
              <a:tabLst/>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cxnSp>
        <p:nvCxnSpPr>
          <p:cNvPr id="7" name="Rett linje 9">
            <a:extLst>
              <a:ext uri="{FF2B5EF4-FFF2-40B4-BE49-F238E27FC236}">
                <a16:creationId xmlns:a16="http://schemas.microsoft.com/office/drawing/2014/main" id="{377364A3-E584-EE44-3975-7F01D38AE1D0}"/>
              </a:ext>
              <a:ext uri="{C183D7F6-B498-43B3-948B-1728B52AA6E4}">
                <adec:decorative xmlns:adec="http://schemas.microsoft.com/office/drawing/2017/decorative" val="1"/>
              </a:ext>
            </a:extLst>
          </p:cNvPr>
          <p:cNvCxnSpPr/>
          <p:nvPr userDrawn="1"/>
        </p:nvCxnSpPr>
        <p:spPr>
          <a:xfrm>
            <a:off x="6096000" y="2073859"/>
            <a:ext cx="0" cy="280851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lassholder for tekst 11">
            <a:extLst>
              <a:ext uri="{FF2B5EF4-FFF2-40B4-BE49-F238E27FC236}">
                <a16:creationId xmlns:a16="http://schemas.microsoft.com/office/drawing/2014/main" id="{38FE4089-49C3-167A-3E1D-E1877C878A46}"/>
              </a:ext>
            </a:extLst>
          </p:cNvPr>
          <p:cNvSpPr>
            <a:spLocks noGrp="1"/>
          </p:cNvSpPr>
          <p:nvPr>
            <p:ph type="body" sz="quarter" idx="15" hasCustomPrompt="1"/>
          </p:nvPr>
        </p:nvSpPr>
        <p:spPr>
          <a:xfrm>
            <a:off x="6682435" y="2136338"/>
            <a:ext cx="3949682" cy="2585323"/>
          </a:xfrm>
        </p:spPr>
        <p:txBody>
          <a:bodyPr anchor="ctr"/>
          <a:lstStyle>
            <a:lvl1pPr marL="0" indent="0">
              <a:lnSpc>
                <a:spcPct val="120000"/>
              </a:lnSpc>
              <a:buNone/>
              <a:defRPr sz="2400"/>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å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endParaRPr lang="nb-NO" dirty="0"/>
          </a:p>
        </p:txBody>
      </p:sp>
    </p:spTree>
    <p:extLst>
      <p:ext uri="{BB962C8B-B14F-4D97-AF65-F5344CB8AC3E}">
        <p14:creationId xmlns:p14="http://schemas.microsoft.com/office/powerpoint/2010/main" val="46256872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3.xml><?xml version="1.0" encoding="utf-8"?>
<p:sldLayout xmlns:a="http://schemas.openxmlformats.org/drawingml/2006/main" xmlns:r="http://schemas.openxmlformats.org/officeDocument/2006/relationships" xmlns:p="http://schemas.openxmlformats.org/presentationml/2006/main" showMasterSp="0" preserve="1" userDrawn="1">
  <p:cSld name="To fargeflater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6857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Tittel 1">
            <a:extLst>
              <a:ext uri="{FF2B5EF4-FFF2-40B4-BE49-F238E27FC236}">
                <a16:creationId xmlns:a16="http://schemas.microsoft.com/office/drawing/2014/main" id="{EEACF926-5E96-43D7-BA7E-1C2593912E1E}"/>
              </a:ext>
            </a:extLst>
          </p:cNvPr>
          <p:cNvSpPr>
            <a:spLocks noGrp="1"/>
          </p:cNvSpPr>
          <p:nvPr>
            <p:ph type="title" hasCustomPrompt="1"/>
          </p:nvPr>
        </p:nvSpPr>
        <p:spPr>
          <a:xfrm>
            <a:off x="948690" y="2136338"/>
            <a:ext cx="4560875" cy="2585323"/>
          </a:xfrm>
        </p:spPr>
        <p:txBody>
          <a:bodyPr anchor="ctr">
            <a:noAutofit/>
          </a:bodyPr>
          <a:lstStyle>
            <a:lvl1pPr algn="l">
              <a:lnSpc>
                <a:spcPts val="6000"/>
              </a:lnSpc>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7254" y="698839"/>
            <a:ext cx="4933493" cy="5460324"/>
          </a:xfrm>
        </p:spPr>
        <p:txBody>
          <a:bodyPr anchor="ctr">
            <a:noAutofit/>
          </a:bodyPr>
          <a:lstStyle>
            <a:lvl1pPr marL="0" indent="0">
              <a:lnSpc>
                <a:spcPct val="120000"/>
              </a:lnSpc>
              <a:buNone/>
              <a:defRPr sz="2400"/>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å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endParaRPr lang="nb-NO" dirty="0"/>
          </a:p>
        </p:txBody>
      </p:sp>
    </p:spTree>
    <p:extLst>
      <p:ext uri="{BB962C8B-B14F-4D97-AF65-F5344CB8AC3E}">
        <p14:creationId xmlns:p14="http://schemas.microsoft.com/office/powerpoint/2010/main" val="196161139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4.xml><?xml version="1.0" encoding="utf-8"?>
<p:sldLayout xmlns:a="http://schemas.openxmlformats.org/drawingml/2006/main" xmlns:r="http://schemas.openxmlformats.org/officeDocument/2006/relationships" xmlns:p="http://schemas.openxmlformats.org/presentationml/2006/main" showMasterSp="0" preserve="1" userDrawn="1">
  <p:cSld name="Tre fargeflater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9" name="Tittel 1">
            <a:extLst>
              <a:ext uri="{FF2B5EF4-FFF2-40B4-BE49-F238E27FC236}">
                <a16:creationId xmlns:a16="http://schemas.microsoft.com/office/drawing/2014/main" id="{31045BF3-763A-0A24-A7CF-88EDE2C5B162}"/>
              </a:ext>
            </a:extLst>
          </p:cNvPr>
          <p:cNvSpPr>
            <a:spLocks noGrp="1"/>
          </p:cNvSpPr>
          <p:nvPr>
            <p:ph type="title" hasCustomPrompt="1"/>
          </p:nvPr>
        </p:nvSpPr>
        <p:spPr>
          <a:xfrm>
            <a:off x="948690" y="2136338"/>
            <a:ext cx="4560875" cy="2585323"/>
          </a:xfrm>
        </p:spPr>
        <p:txBody>
          <a:bodyPr anchor="ctr">
            <a:noAutofit/>
          </a:bodyPr>
          <a:lstStyle>
            <a:lvl1pPr algn="l">
              <a:lnSpc>
                <a:spcPts val="6000"/>
              </a:lnSpc>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4662" y="627005"/>
            <a:ext cx="4933493" cy="2174990"/>
          </a:xfrm>
        </p:spPr>
        <p:txBody>
          <a:bodyPr anchor="ctr">
            <a:noAutofit/>
          </a:bodyPr>
          <a:lstStyle>
            <a:lvl1pPr marL="0" indent="0">
              <a:lnSpc>
                <a:spcPct val="120000"/>
              </a:lnSpc>
              <a:buNone/>
              <a:defRPr sz="2400"/>
            </a:lvl1pPr>
          </a:lstStyle>
          <a:p>
            <a:pPr lvl="0"/>
            <a:r>
              <a:rPr lang="nb-NO" noProof="0" dirty="0"/>
              <a:t>Klikk for å legge til tekst</a:t>
            </a:r>
          </a:p>
        </p:txBody>
      </p:sp>
      <p:sp>
        <p:nvSpPr>
          <p:cNvPr id="3" name="Rektangel 7">
            <a:extLst>
              <a:ext uri="{FF2B5EF4-FFF2-40B4-BE49-F238E27FC236}">
                <a16:creationId xmlns:a16="http://schemas.microsoft.com/office/drawing/2014/main" id="{3C13E5C7-5F7A-904A-A6EF-E2604739B845}"/>
              </a:ext>
              <a:ext uri="{C183D7F6-B498-43B3-948B-1728B52AA6E4}">
                <adec:decorative xmlns:adec="http://schemas.microsoft.com/office/drawing/2017/decorative" val="1"/>
              </a:ext>
            </a:extLst>
          </p:cNvPr>
          <p:cNvSpPr/>
          <p:nvPr userDrawn="1"/>
        </p:nvSpPr>
        <p:spPr>
          <a:xfrm>
            <a:off x="6090818" y="3429000"/>
            <a:ext cx="6101182" cy="3429000"/>
          </a:xfrm>
          <a:prstGeom prst="rect">
            <a:avLst/>
          </a:prstGeom>
          <a:solidFill>
            <a:schemeClr val="tx2">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Plassholder for tekst 12">
            <a:extLst>
              <a:ext uri="{FF2B5EF4-FFF2-40B4-BE49-F238E27FC236}">
                <a16:creationId xmlns:a16="http://schemas.microsoft.com/office/drawing/2014/main" id="{BD71A123-9163-1460-6D8F-8978525CD278}"/>
              </a:ext>
            </a:extLst>
          </p:cNvPr>
          <p:cNvSpPr>
            <a:spLocks noGrp="1"/>
          </p:cNvSpPr>
          <p:nvPr>
            <p:ph type="body" sz="quarter" idx="33" hasCustomPrompt="1"/>
          </p:nvPr>
        </p:nvSpPr>
        <p:spPr>
          <a:xfrm>
            <a:off x="6674662" y="4056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Tree>
    <p:extLst>
      <p:ext uri="{BB962C8B-B14F-4D97-AF65-F5344CB8AC3E}">
        <p14:creationId xmlns:p14="http://schemas.microsoft.com/office/powerpoint/2010/main" val="181557971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5.xml><?xml version="1.0" encoding="utf-8"?>
<p:sldLayout xmlns:a="http://schemas.openxmlformats.org/drawingml/2006/main" xmlns:r="http://schemas.openxmlformats.org/officeDocument/2006/relationships" xmlns:p="http://schemas.openxmlformats.org/presentationml/2006/main" showMasterSp="0" preserve="1" userDrawn="1">
  <p:cSld name="Tre fargeflater med ikon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5" name="Tittel 1">
            <a:extLst>
              <a:ext uri="{FF2B5EF4-FFF2-40B4-BE49-F238E27FC236}">
                <a16:creationId xmlns:a16="http://schemas.microsoft.com/office/drawing/2014/main" id="{C049361A-65CD-9E25-422C-7EE7423356BB}"/>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2" name="Plassholder for bilde 4">
            <a:extLst>
              <a:ext uri="{FF2B5EF4-FFF2-40B4-BE49-F238E27FC236}">
                <a16:creationId xmlns:a16="http://schemas.microsoft.com/office/drawing/2014/main" id="{B5388A3F-3E39-5023-2E48-C55E26CDADD4}"/>
              </a:ext>
            </a:extLst>
          </p:cNvPr>
          <p:cNvSpPr>
            <a:spLocks noGrp="1" noChangeAspect="1"/>
          </p:cNvSpPr>
          <p:nvPr>
            <p:ph type="pic" sz="quarter" idx="32" hasCustomPrompt="1"/>
          </p:nvPr>
        </p:nvSpPr>
        <p:spPr>
          <a:xfrm>
            <a:off x="801087" y="1184678"/>
            <a:ext cx="4488644" cy="4488644"/>
          </a:xfrm>
          <a:prstGeom prst="ellipse">
            <a:avLst/>
          </a:prstGeom>
          <a:solidFill>
            <a:schemeClr val="bg1"/>
          </a:solidFill>
        </p:spPr>
        <p:txBody>
          <a:bodyPr lIns="251999" tIns="251999" rIns="216000" bIns="108000"/>
          <a:lstStyle>
            <a:lvl1pPr marL="0" indent="0" algn="ctr">
              <a:buNone/>
              <a:defRPr sz="22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dirty="0" err="1"/>
              <a:t>Klikk</a:t>
            </a:r>
            <a:r>
              <a:rPr lang="nb-NO" dirty="0"/>
              <a:t> </a:t>
            </a:r>
            <a:r>
              <a:rPr lang="nb-NO" dirty="0" err="1"/>
              <a:t>på</a:t>
            </a:r>
            <a:r>
              <a:rPr lang="nb-NO" dirty="0"/>
              <a:t> </a:t>
            </a:r>
            <a:r>
              <a:rPr lang="nb-NO" dirty="0" err="1"/>
              <a:t>ikonet</a:t>
            </a:r>
            <a:r>
              <a:rPr lang="nb-NO" dirty="0"/>
              <a:t> under for å </a:t>
            </a:r>
            <a:r>
              <a:rPr lang="nb-NO" dirty="0" err="1"/>
              <a:t>sette</a:t>
            </a:r>
            <a:r>
              <a:rPr lang="nb-NO" dirty="0"/>
              <a:t> inn </a:t>
            </a:r>
            <a:r>
              <a:rPr lang="nb-NO" dirty="0" err="1"/>
              <a:t>ønsket</a:t>
            </a:r>
            <a:r>
              <a:rPr lang="nb-NO" dirty="0"/>
              <a:t> ikon. </a:t>
            </a:r>
            <a:r>
              <a:rPr lang="nb-NO" b="0" i="0" dirty="0">
                <a:solidFill>
                  <a:srgbClr val="000000"/>
                </a:solidFill>
                <a:effectLst/>
                <a:latin typeface="WordVisi_MSFontService"/>
              </a:rPr>
              <a:t>Se </a:t>
            </a:r>
            <a:r>
              <a:rPr lang="nb-NO" b="0" i="0" dirty="0" err="1">
                <a:solidFill>
                  <a:srgbClr val="000000"/>
                </a:solidFill>
                <a:effectLst/>
                <a:latin typeface="WordVisi_MSFontService"/>
              </a:rPr>
              <a:t>oppskrift</a:t>
            </a:r>
            <a:r>
              <a:rPr lang="nb-NO" b="0" i="0" dirty="0">
                <a:solidFill>
                  <a:srgbClr val="000000"/>
                </a:solidFill>
                <a:effectLst/>
                <a:latin typeface="WordVisi_MSFontService"/>
              </a:rPr>
              <a:t> </a:t>
            </a:r>
            <a:r>
              <a:rPr lang="nb-NO" b="0" i="0" dirty="0" err="1">
                <a:solidFill>
                  <a:srgbClr val="000000"/>
                </a:solidFill>
                <a:effectLst/>
                <a:latin typeface="WordVisi_MSFontService"/>
              </a:rPr>
              <a:t>til</a:t>
            </a:r>
            <a:r>
              <a:rPr lang="nb-NO" b="0" i="0" dirty="0">
                <a:solidFill>
                  <a:srgbClr val="000000"/>
                </a:solidFill>
                <a:effectLst/>
                <a:latin typeface="WordVisi_MSFontService"/>
              </a:rPr>
              <a:t> </a:t>
            </a:r>
            <a:r>
              <a:rPr lang="nb-NO" b="0" i="0" dirty="0" err="1">
                <a:solidFill>
                  <a:srgbClr val="000000"/>
                </a:solidFill>
                <a:effectLst/>
                <a:latin typeface="WordVisi_MSFontService"/>
              </a:rPr>
              <a:t>høyre</a:t>
            </a:r>
            <a:r>
              <a:rPr lang="nb-NO" b="0" i="0" dirty="0">
                <a:solidFill>
                  <a:srgbClr val="000000"/>
                </a:solidFill>
                <a:effectLst/>
                <a:latin typeface="WordVisi_MSFontService"/>
              </a:rPr>
              <a:t> for </a:t>
            </a:r>
            <a:r>
              <a:rPr lang="nb-NO" b="0" i="0" dirty="0" err="1">
                <a:solidFill>
                  <a:srgbClr val="000000"/>
                </a:solidFill>
                <a:effectLst/>
                <a:latin typeface="WordVisi_MSFontService"/>
              </a:rPr>
              <a:t>lysbildet</a:t>
            </a:r>
            <a:r>
              <a:rPr lang="nb-NO" b="0" i="0" dirty="0">
                <a:solidFill>
                  <a:srgbClr val="000000"/>
                </a:solidFill>
                <a:effectLst/>
                <a:latin typeface="WordVisi_MSFontService"/>
              </a:rPr>
              <a:t>.</a:t>
            </a:r>
            <a:endParaRPr lang="nb-NO" dirty="0"/>
          </a:p>
        </p:txBody>
      </p:sp>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4662" y="627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
        <p:nvSpPr>
          <p:cNvPr id="3" name="Rektangel 7">
            <a:extLst>
              <a:ext uri="{FF2B5EF4-FFF2-40B4-BE49-F238E27FC236}">
                <a16:creationId xmlns:a16="http://schemas.microsoft.com/office/drawing/2014/main" id="{3C13E5C7-5F7A-904A-A6EF-E2604739B845}"/>
              </a:ext>
              <a:ext uri="{C183D7F6-B498-43B3-948B-1728B52AA6E4}">
                <adec:decorative xmlns:adec="http://schemas.microsoft.com/office/drawing/2017/decorative" val="1"/>
              </a:ext>
            </a:extLst>
          </p:cNvPr>
          <p:cNvSpPr/>
          <p:nvPr userDrawn="1"/>
        </p:nvSpPr>
        <p:spPr>
          <a:xfrm>
            <a:off x="6090818" y="3429000"/>
            <a:ext cx="6101182" cy="3429000"/>
          </a:xfrm>
          <a:prstGeom prst="rect">
            <a:avLst/>
          </a:prstGeom>
          <a:solidFill>
            <a:schemeClr val="tx2">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Plassholder for tekst 12">
            <a:extLst>
              <a:ext uri="{FF2B5EF4-FFF2-40B4-BE49-F238E27FC236}">
                <a16:creationId xmlns:a16="http://schemas.microsoft.com/office/drawing/2014/main" id="{BD71A123-9163-1460-6D8F-8978525CD278}"/>
              </a:ext>
            </a:extLst>
          </p:cNvPr>
          <p:cNvSpPr>
            <a:spLocks noGrp="1"/>
          </p:cNvSpPr>
          <p:nvPr>
            <p:ph type="body" sz="quarter" idx="33" hasCustomPrompt="1"/>
          </p:nvPr>
        </p:nvSpPr>
        <p:spPr>
          <a:xfrm>
            <a:off x="6674662" y="4056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
        <p:nvSpPr>
          <p:cNvPr id="6" name="Rectangle 5">
            <a:extLst>
              <a:ext uri="{FF2B5EF4-FFF2-40B4-BE49-F238E27FC236}">
                <a16:creationId xmlns:a16="http://schemas.microsoft.com/office/drawing/2014/main" id="{80369958-D876-D67C-783C-240E2BE135E8}"/>
              </a:ext>
              <a:ext uri="{C183D7F6-B498-43B3-948B-1728B52AA6E4}">
                <adec:decorative xmlns:adec="http://schemas.microsoft.com/office/drawing/2017/decorative" val="1"/>
              </a:ext>
            </a:extLst>
          </p:cNvPr>
          <p:cNvSpPr/>
          <p:nvPr userDrawn="1"/>
        </p:nvSpPr>
        <p:spPr>
          <a:xfrm>
            <a:off x="12500764" y="0"/>
            <a:ext cx="586423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0" name="TekstSylinder 6">
            <a:extLst>
              <a:ext uri="{FF2B5EF4-FFF2-40B4-BE49-F238E27FC236}">
                <a16:creationId xmlns:a16="http://schemas.microsoft.com/office/drawing/2014/main" id="{5768A83D-B7F2-1357-4F15-E945F9235D76}"/>
              </a:ext>
              <a:ext uri="{C183D7F6-B498-43B3-948B-1728B52AA6E4}">
                <adec:decorative xmlns:adec="http://schemas.microsoft.com/office/drawing/2017/decorative" val="0"/>
              </a:ext>
            </a:extLst>
          </p:cNvPr>
          <p:cNvSpPr txBox="1"/>
          <p:nvPr userDrawn="1"/>
        </p:nvSpPr>
        <p:spPr>
          <a:xfrm>
            <a:off x="12712244" y="400049"/>
            <a:ext cx="5459524" cy="4616648"/>
          </a:xfrm>
          <a:prstGeom prst="rect">
            <a:avLst/>
          </a:prstGeom>
          <a:noFill/>
        </p:spPr>
        <p:txBody>
          <a:bodyPr wrap="square" rtlCol="0">
            <a:spAutoFit/>
          </a:bodyPr>
          <a:lstStyle/>
          <a:p>
            <a:r>
              <a:rPr lang="nb-NO" b="1" noProof="0" dirty="0"/>
              <a:t>Velg ikon fra vår ikonpakke</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I vår designmanual </a:t>
            </a:r>
            <a:r>
              <a:rPr lang="nb-NO" sz="1600" b="0" i="0" u="none" dirty="0">
                <a:solidFill>
                  <a:srgbClr val="000000"/>
                </a:solidFill>
                <a:effectLst/>
                <a:latin typeface="Calibri" panose="020F0502020204030204" pitchFamily="34" charset="0"/>
              </a:rPr>
              <a:t>h</a:t>
            </a:r>
            <a:r>
              <a:rPr lang="nb-NO" sz="1600" b="0" i="0" dirty="0">
                <a:solidFill>
                  <a:srgbClr val="000000"/>
                </a:solidFill>
                <a:effectLst/>
                <a:latin typeface="Calibri" panose="020F0502020204030204" pitchFamily="34" charset="0"/>
              </a:rPr>
              <a:t>ar vi en startpakke med spesialtilpassede ikoner for bruk i PowerPoint. Ikonene har ideell størrelse for plassering i den sirkelformede plassholderen og trenger ikke tilpasning.  </a:t>
            </a:r>
          </a:p>
          <a:p>
            <a:pPr marL="285750" indent="-285750" algn="l" rtl="0" fontAlgn="base">
              <a:buFont typeface="Courier New" panose="02070309020205020404" pitchFamily="49" charset="0"/>
              <a:buChar char="o"/>
            </a:pPr>
            <a:r>
              <a:rPr lang="nb-NO" sz="1600" dirty="0"/>
              <a:t>Last ned</a:t>
            </a:r>
            <a:r>
              <a:rPr lang="nb-NO" sz="1600" b="0" i="0" dirty="0">
                <a:solidFill>
                  <a:srgbClr val="000000"/>
                </a:solidFill>
                <a:effectLst/>
                <a:latin typeface="Calibri" panose="020F0502020204030204" pitchFamily="34" charset="0"/>
              </a:rPr>
              <a:t> filen «SVG for PowerPoint» </a:t>
            </a:r>
            <a:r>
              <a:rPr lang="nb-NO" sz="1600" dirty="0"/>
              <a:t>fra www.vestfoldfylke.no/ikoner. Etter å ha lagret filen må du pakke den ut. Det gjør du </a:t>
            </a:r>
            <a:r>
              <a:rPr lang="nb-NO" sz="1600" b="0" i="0" dirty="0">
                <a:solidFill>
                  <a:srgbClr val="000000"/>
                </a:solidFill>
                <a:effectLst/>
                <a:latin typeface="Calibri" panose="020F0502020204030204" pitchFamily="34" charset="0"/>
              </a:rPr>
              <a:t>ved å høyreklikke på filen og velge «Pakk ut alle».  </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Klikk på ikonet i plassholderen for å sette inn ikon. Hvis du allerede har plassert inn et ikon,</a:t>
            </a:r>
            <a:r>
              <a:rPr lang="nb-NO" sz="1600" dirty="0"/>
              <a:t> men ikke ønsker å bruke det, </a:t>
            </a:r>
            <a:r>
              <a:rPr lang="nb-NO" sz="1600" b="0" i="0" dirty="0">
                <a:solidFill>
                  <a:srgbClr val="000000"/>
                </a:solidFill>
                <a:effectLst/>
                <a:latin typeface="Calibri" panose="020F0502020204030204" pitchFamily="34" charset="0"/>
              </a:rPr>
              <a:t>marker og slett det før du velger et nytt.</a:t>
            </a:r>
          </a:p>
          <a:p>
            <a:pPr marL="285750" indent="-285750">
              <a:buFont typeface="Arial" panose="020B0604020202020204" pitchFamily="34" charset="0"/>
              <a:buChar char="•"/>
            </a:pPr>
            <a:endParaRPr lang="nb-NO" sz="1600" b="1" dirty="0"/>
          </a:p>
          <a:p>
            <a:pPr marL="0" indent="0">
              <a:buFont typeface="Arial" panose="020B0604020202020204" pitchFamily="34" charset="0"/>
              <a:buNone/>
            </a:pPr>
            <a:r>
              <a:rPr lang="nb-NO" sz="1600" b="1" dirty="0"/>
              <a:t>Ønsker du et annet ikon?</a:t>
            </a:r>
          </a:p>
          <a:p>
            <a:pPr marL="0" indent="0">
              <a:buFont typeface="Arial" panose="020B0604020202020204" pitchFamily="34" charset="0"/>
              <a:buNone/>
            </a:pPr>
            <a:r>
              <a:rPr lang="nb-NO" sz="1600" b="0" i="0" dirty="0">
                <a:solidFill>
                  <a:srgbClr val="000000"/>
                </a:solidFill>
                <a:effectLst/>
                <a:latin typeface="Calibri" panose="020F0502020204030204" pitchFamily="34" charset="0"/>
              </a:rPr>
              <a:t>Under «Oppsett» på fanen «Hjem» finner du oppsett med andre ikoner.</a:t>
            </a:r>
            <a:br>
              <a:rPr lang="nb-NO" sz="1800" b="0" i="0" dirty="0">
                <a:solidFill>
                  <a:srgbClr val="000000"/>
                </a:solidFill>
                <a:effectLst/>
                <a:latin typeface="WordVisiCarriageReturn_MSFontService"/>
              </a:rPr>
            </a:br>
            <a:endParaRPr lang="nb-NO" dirty="0"/>
          </a:p>
          <a:p>
            <a:pPr marL="285750" indent="-285750">
              <a:buFont typeface="Arial" panose="020B0604020202020204" pitchFamily="34" charset="0"/>
              <a:buChar char="•"/>
            </a:pPr>
            <a:endParaRPr lang="nb-NO" dirty="0"/>
          </a:p>
        </p:txBody>
      </p:sp>
      <p:pic>
        <p:nvPicPr>
          <p:cNvPr id="11" name="Picture 10" descr="Skjermdump med oversikt over noen av ikonsidene i malen">
            <a:extLst>
              <a:ext uri="{FF2B5EF4-FFF2-40B4-BE49-F238E27FC236}">
                <a16:creationId xmlns:a16="http://schemas.microsoft.com/office/drawing/2014/main" id="{E47A7E56-7453-AC9C-7149-9B27F453B864}"/>
              </a:ext>
              <a:ext uri="{C183D7F6-B498-43B3-948B-1728B52AA6E4}">
                <adec:decorative xmlns:adec="http://schemas.microsoft.com/office/drawing/2017/decorative" val="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t="-836" b="-836"/>
          <a:stretch/>
        </p:blipFill>
        <p:spPr>
          <a:xfrm>
            <a:off x="12813946" y="4562375"/>
            <a:ext cx="4043007" cy="2137055"/>
          </a:xfrm>
          <a:prstGeom prst="rect">
            <a:avLst/>
          </a:prstGeom>
        </p:spPr>
      </p:pic>
    </p:spTree>
    <p:extLst>
      <p:ext uri="{BB962C8B-B14F-4D97-AF65-F5344CB8AC3E}">
        <p14:creationId xmlns:p14="http://schemas.microsoft.com/office/powerpoint/2010/main" val="25045422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6.xml><?xml version="1.0" encoding="utf-8"?>
<p:sldLayout xmlns:a="http://schemas.openxmlformats.org/drawingml/2006/main" xmlns:r="http://schemas.openxmlformats.org/officeDocument/2006/relationships" xmlns:p="http://schemas.openxmlformats.org/presentationml/2006/main" showMasterSp="0" preserve="1" userDrawn="1">
  <p:cSld name="Tall i sirkel ">
    <p:bg>
      <p:bgRef idx="1001">
        <a:schemeClr val="bg1"/>
      </p:bgRef>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ABF7742-CE50-B6D7-744E-CC0623B9801D}"/>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16" name="Rectangle 15">
            <a:extLst>
              <a:ext uri="{FF2B5EF4-FFF2-40B4-BE49-F238E27FC236}">
                <a16:creationId xmlns:a16="http://schemas.microsoft.com/office/drawing/2014/main" id="{D607F3C9-F342-6F16-DE4B-9285684B3671}"/>
              </a:ext>
              <a:ext uri="{C183D7F6-B498-43B3-948B-1728B52AA6E4}">
                <adec:decorative xmlns:adec="http://schemas.microsoft.com/office/drawing/2017/decorative" val="1"/>
              </a:ext>
            </a:extLst>
          </p:cNvPr>
          <p:cNvSpPr/>
          <p:nvPr userDrawn="1"/>
        </p:nvSpPr>
        <p:spPr>
          <a:xfrm>
            <a:off x="329385" y="335236"/>
            <a:ext cx="11521255" cy="6200201"/>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9" name="Text Placeholder 8">
            <a:extLst>
              <a:ext uri="{FF2B5EF4-FFF2-40B4-BE49-F238E27FC236}">
                <a16:creationId xmlns:a16="http://schemas.microsoft.com/office/drawing/2014/main" id="{FE524F8A-C58E-32FC-4973-0E424D278F40}"/>
              </a:ext>
            </a:extLst>
          </p:cNvPr>
          <p:cNvSpPr>
            <a:spLocks noGrp="1"/>
          </p:cNvSpPr>
          <p:nvPr>
            <p:ph type="body" sz="quarter" idx="10" hasCustomPrompt="1"/>
          </p:nvPr>
        </p:nvSpPr>
        <p:spPr>
          <a:xfrm>
            <a:off x="2996927" y="337292"/>
            <a:ext cx="6198145" cy="6198145"/>
          </a:xfrm>
          <a:prstGeom prst="ellipse">
            <a:avLst/>
          </a:prstGeom>
          <a:solidFill>
            <a:schemeClr val="bg1"/>
          </a:solidFill>
        </p:spPr>
        <p:txBody>
          <a:bodyPr lIns="216000" tIns="216000" rIns="216000" bIns="216000" anchor="ctr"/>
          <a:lstStyle>
            <a:lvl1pPr marL="0" indent="0" algn="ctr">
              <a:buNone/>
              <a:defRPr sz="25000" b="1">
                <a:latin typeface="+mj-lt"/>
              </a:defRPr>
            </a:lvl1pPr>
          </a:lstStyle>
          <a:p>
            <a:pPr lvl="0"/>
            <a:r>
              <a:rPr lang="nb-NO" dirty="0"/>
              <a:t>X</a:t>
            </a:r>
          </a:p>
        </p:txBody>
      </p:sp>
    </p:spTree>
    <p:extLst>
      <p:ext uri="{BB962C8B-B14F-4D97-AF65-F5344CB8AC3E}">
        <p14:creationId xmlns:p14="http://schemas.microsoft.com/office/powerpoint/2010/main" val="3406690161"/>
      </p:ext>
    </p:extLst>
  </p:cSld>
  <p:clrMapOvr>
    <a:overrideClrMapping bg1="lt1" tx1="dk1" bg2="lt2" tx2="dk2" accent1="accent1" accent2="accent2" accent3="accent3" accent4="accent4" accent5="accent5" accent6="accent6" hlink="hlink" folHlink="folHlink"/>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showMasterSp="0" preserve="1" userDrawn="1">
  <p:cSld name="Avsluttende lysbilde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10" name="Tittel 1">
            <a:extLst>
              <a:ext uri="{FF2B5EF4-FFF2-40B4-BE49-F238E27FC236}">
                <a16:creationId xmlns:a16="http://schemas.microsoft.com/office/drawing/2014/main" id="{6AD7CD11-05DE-9545-111F-302B7E9E1096}"/>
              </a:ext>
            </a:extLst>
          </p:cNvPr>
          <p:cNvSpPr>
            <a:spLocks noGrp="1"/>
          </p:cNvSpPr>
          <p:nvPr>
            <p:ph type="title" hasCustomPrompt="1"/>
          </p:nvPr>
        </p:nvSpPr>
        <p:spPr>
          <a:xfrm>
            <a:off x="576072" y="3257046"/>
            <a:ext cx="11034675" cy="870817"/>
          </a:xfrm>
        </p:spPr>
        <p:txBody>
          <a:bodyPr anchor="ctr">
            <a:noAutofit/>
          </a:bodyPr>
          <a:lstStyle>
            <a:lvl1pPr algn="ctr">
              <a:defRPr sz="4600"/>
            </a:lvl1pPr>
          </a:lstStyle>
          <a:p>
            <a:r>
              <a:rPr lang="nb-NO" dirty="0" err="1"/>
              <a:t>Skriv</a:t>
            </a:r>
            <a:r>
              <a:rPr lang="nb-NO" dirty="0"/>
              <a:t> inn «</a:t>
            </a:r>
            <a:r>
              <a:rPr lang="nb-NO" dirty="0" err="1"/>
              <a:t>Takk</a:t>
            </a:r>
            <a:r>
              <a:rPr lang="nb-NO" dirty="0"/>
              <a:t> for meg!» </a:t>
            </a:r>
            <a:r>
              <a:rPr lang="nb-NO" dirty="0" err="1"/>
              <a:t>eller</a:t>
            </a:r>
            <a:r>
              <a:rPr lang="nb-NO" dirty="0"/>
              <a:t> </a:t>
            </a:r>
            <a:r>
              <a:rPr lang="nb-NO" dirty="0" err="1"/>
              <a:t>lignende</a:t>
            </a:r>
            <a:endParaRPr lang="nb-NO" dirty="0"/>
          </a:p>
        </p:txBody>
      </p:sp>
      <p:sp>
        <p:nvSpPr>
          <p:cNvPr id="11" name="Plassholder for tekst 12">
            <a:extLst>
              <a:ext uri="{FF2B5EF4-FFF2-40B4-BE49-F238E27FC236}">
                <a16:creationId xmlns:a16="http://schemas.microsoft.com/office/drawing/2014/main" id="{AD2D67C3-7BAF-F21E-1613-B13542661994}"/>
              </a:ext>
            </a:extLst>
          </p:cNvPr>
          <p:cNvSpPr>
            <a:spLocks noGrp="1"/>
          </p:cNvSpPr>
          <p:nvPr>
            <p:ph type="body" sz="quarter" idx="16" hasCustomPrompt="1"/>
          </p:nvPr>
        </p:nvSpPr>
        <p:spPr>
          <a:xfrm>
            <a:off x="2445068" y="4552119"/>
            <a:ext cx="7296681" cy="505495"/>
          </a:xfrm>
        </p:spPr>
        <p:txBody>
          <a:bodyPr anchor="ctr">
            <a:noAutofit/>
          </a:bodyPr>
          <a:lstStyle>
            <a:lvl1pPr marL="0" indent="0" algn="ctr">
              <a:buNone/>
              <a:defRPr/>
            </a:lvl1pPr>
          </a:lstStyle>
          <a:p>
            <a:pPr lvl="0"/>
            <a:r>
              <a:rPr lang="nb-NO" dirty="0"/>
              <a:t> #emneknagg, @brukernavn eller e-postadresse</a:t>
            </a:r>
          </a:p>
        </p:txBody>
      </p:sp>
      <p:sp>
        <p:nvSpPr>
          <p:cNvPr id="12" name="TekstSylinder 9" descr="Nettadresse">
            <a:extLst>
              <a:ext uri="{FF2B5EF4-FFF2-40B4-BE49-F238E27FC236}">
                <a16:creationId xmlns:a16="http://schemas.microsoft.com/office/drawing/2014/main" id="{07DBCB50-8F98-2D6F-2DC0-B41B3F5B427A}"/>
              </a:ext>
            </a:extLst>
          </p:cNvPr>
          <p:cNvSpPr txBox="1"/>
          <p:nvPr userDrawn="1"/>
        </p:nvSpPr>
        <p:spPr>
          <a:xfrm>
            <a:off x="0" y="5987367"/>
            <a:ext cx="12192000" cy="430887"/>
          </a:xfrm>
          <a:prstGeom prst="rect">
            <a:avLst/>
          </a:prstGeom>
          <a:noFill/>
        </p:spPr>
        <p:txBody>
          <a:bodyPr wrap="square" rtlCol="0" anchor="ctr">
            <a:spAutoFit/>
          </a:bodyPr>
          <a:lstStyle/>
          <a:p>
            <a:pPr algn="ctr"/>
            <a:r>
              <a:rPr lang="nb-NO" sz="2200" b="1" dirty="0"/>
              <a:t>vestfoldfylke.no</a:t>
            </a:r>
          </a:p>
        </p:txBody>
      </p:sp>
      <p:grpSp>
        <p:nvGrpSpPr>
          <p:cNvPr id="2" name="Gruppe 1">
            <a:extLst>
              <a:ext uri="{FF2B5EF4-FFF2-40B4-BE49-F238E27FC236}">
                <a16:creationId xmlns:a16="http://schemas.microsoft.com/office/drawing/2014/main" id="{A15EF463-DC77-F2E4-369C-C5A7FD9B820F}"/>
              </a:ext>
            </a:extLst>
          </p:cNvPr>
          <p:cNvGrpSpPr/>
          <p:nvPr userDrawn="1"/>
        </p:nvGrpSpPr>
        <p:grpSpPr>
          <a:xfrm>
            <a:off x="576072" y="4271235"/>
            <a:ext cx="3775181" cy="2160843"/>
            <a:chOff x="576072" y="4266569"/>
            <a:chExt cx="3775181" cy="2160843"/>
          </a:xfrm>
        </p:grpSpPr>
        <p:sp>
          <p:nvSpPr>
            <p:cNvPr id="4" name="Freeform 58">
              <a:extLst>
                <a:ext uri="{FF2B5EF4-FFF2-40B4-BE49-F238E27FC236}">
                  <a16:creationId xmlns:a16="http://schemas.microsoft.com/office/drawing/2014/main" id="{F9E23DD3-FC7B-7FF2-15AE-D8BD9A392DB8}"/>
                </a:ext>
                <a:ext uri="{C183D7F6-B498-43B3-948B-1728B52AA6E4}">
                  <adec:decorative xmlns:adec="http://schemas.microsoft.com/office/drawing/2017/decorative" val="1"/>
                </a:ext>
              </a:extLst>
            </p:cNvPr>
            <p:cNvSpPr/>
            <p:nvPr userDrawn="1"/>
          </p:nvSpPr>
          <p:spPr>
            <a:xfrm rot="5400000">
              <a:off x="846072" y="3996569"/>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5" name="Freeform 5">
              <a:extLst>
                <a:ext uri="{FF2B5EF4-FFF2-40B4-BE49-F238E27FC236}">
                  <a16:creationId xmlns:a16="http://schemas.microsoft.com/office/drawing/2014/main" id="{F2C32B68-38FB-66BF-C57A-12373ECFF55D}"/>
                </a:ext>
                <a:ext uri="{C183D7F6-B498-43B3-948B-1728B52AA6E4}">
                  <adec:decorative xmlns:adec="http://schemas.microsoft.com/office/drawing/2017/decorative" val="1"/>
                </a:ext>
              </a:extLst>
            </p:cNvPr>
            <p:cNvSpPr/>
            <p:nvPr userDrawn="1"/>
          </p:nvSpPr>
          <p:spPr>
            <a:xfrm rot="16200000">
              <a:off x="846072" y="4536891"/>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7" name="Rectangle 8">
              <a:extLst>
                <a:ext uri="{FF2B5EF4-FFF2-40B4-BE49-F238E27FC236}">
                  <a16:creationId xmlns:a16="http://schemas.microsoft.com/office/drawing/2014/main" id="{840D537C-437C-6227-E3BC-8904375C293C}"/>
                </a:ext>
                <a:ext uri="{C183D7F6-B498-43B3-948B-1728B52AA6E4}">
                  <adec:decorative xmlns:adec="http://schemas.microsoft.com/office/drawing/2017/decorative" val="1"/>
                </a:ext>
              </a:extLst>
            </p:cNvPr>
            <p:cNvSpPr>
              <a:spLocks noChangeAspect="1"/>
            </p:cNvSpPr>
            <p:nvPr userDrawn="1"/>
          </p:nvSpPr>
          <p:spPr>
            <a:xfrm>
              <a:off x="2732526" y="5886546"/>
              <a:ext cx="540000" cy="538485"/>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0" name="Oval 16">
              <a:extLst>
                <a:ext uri="{FF2B5EF4-FFF2-40B4-BE49-F238E27FC236}">
                  <a16:creationId xmlns:a16="http://schemas.microsoft.com/office/drawing/2014/main" id="{5BBA54E7-5FCD-AC68-02BC-1A3C0F641BF5}"/>
                </a:ext>
                <a:ext uri="{C183D7F6-B498-43B3-948B-1728B52AA6E4}">
                  <adec:decorative xmlns:adec="http://schemas.microsoft.com/office/drawing/2017/decorative" val="1"/>
                </a:ext>
              </a:extLst>
            </p:cNvPr>
            <p:cNvSpPr/>
            <p:nvPr userDrawn="1"/>
          </p:nvSpPr>
          <p:spPr>
            <a:xfrm>
              <a:off x="2732526" y="5347354"/>
              <a:ext cx="540000" cy="5400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36" name="Oval 17">
              <a:extLst>
                <a:ext uri="{FF2B5EF4-FFF2-40B4-BE49-F238E27FC236}">
                  <a16:creationId xmlns:a16="http://schemas.microsoft.com/office/drawing/2014/main" id="{0318EC80-06C5-54AB-1D60-44DD79769783}"/>
                </a:ext>
                <a:ext uri="{C183D7F6-B498-43B3-948B-1728B52AA6E4}">
                  <adec:decorative xmlns:adec="http://schemas.microsoft.com/office/drawing/2017/decorative" val="1"/>
                </a:ext>
              </a:extLst>
            </p:cNvPr>
            <p:cNvSpPr/>
            <p:nvPr userDrawn="1"/>
          </p:nvSpPr>
          <p:spPr>
            <a:xfrm>
              <a:off x="3271688" y="5887412"/>
              <a:ext cx="540000" cy="540000"/>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37" name="Freeform 3">
              <a:extLst>
                <a:ext uri="{FF2B5EF4-FFF2-40B4-BE49-F238E27FC236}">
                  <a16:creationId xmlns:a16="http://schemas.microsoft.com/office/drawing/2014/main" id="{25E4CA0D-9ACD-AFF9-A70C-4C67EFF79383}"/>
                </a:ext>
                <a:ext uri="{C183D7F6-B498-43B3-948B-1728B52AA6E4}">
                  <adec:decorative xmlns:adec="http://schemas.microsoft.com/office/drawing/2017/decorative" val="1"/>
                </a:ext>
              </a:extLst>
            </p:cNvPr>
            <p:cNvSpPr/>
            <p:nvPr userDrawn="1"/>
          </p:nvSpPr>
          <p:spPr>
            <a:xfrm rot="5400000">
              <a:off x="1924818" y="5617412"/>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38" name="Tåre 46">
              <a:extLst>
                <a:ext uri="{FF2B5EF4-FFF2-40B4-BE49-F238E27FC236}">
                  <a16:creationId xmlns:a16="http://schemas.microsoft.com/office/drawing/2014/main" id="{9BB234F4-5997-E2F7-0D60-9B722AA037C1}"/>
                </a:ext>
                <a:ext uri="{C183D7F6-B498-43B3-948B-1728B52AA6E4}">
                  <adec:decorative xmlns:adec="http://schemas.microsoft.com/office/drawing/2017/decorative" val="1"/>
                </a:ext>
              </a:extLst>
            </p:cNvPr>
            <p:cNvSpPr>
              <a:spLocks noChangeAspect="1"/>
            </p:cNvSpPr>
            <p:nvPr userDrawn="1"/>
          </p:nvSpPr>
          <p:spPr>
            <a:xfrm rot="10800000">
              <a:off x="1654818" y="5346877"/>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9" name="Tåre 47">
              <a:extLst>
                <a:ext uri="{FF2B5EF4-FFF2-40B4-BE49-F238E27FC236}">
                  <a16:creationId xmlns:a16="http://schemas.microsoft.com/office/drawing/2014/main" id="{E2284A18-8423-0951-B017-2A0CC7F7BD78}"/>
                </a:ext>
                <a:ext uri="{C183D7F6-B498-43B3-948B-1728B52AA6E4}">
                  <adec:decorative xmlns:adec="http://schemas.microsoft.com/office/drawing/2017/decorative" val="1"/>
                </a:ext>
              </a:extLst>
            </p:cNvPr>
            <p:cNvSpPr>
              <a:spLocks noChangeAspect="1"/>
            </p:cNvSpPr>
            <p:nvPr userDrawn="1"/>
          </p:nvSpPr>
          <p:spPr>
            <a:xfrm rot="5400000">
              <a:off x="2195287" y="5346877"/>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0" name="Tåre 48">
              <a:extLst>
                <a:ext uri="{FF2B5EF4-FFF2-40B4-BE49-F238E27FC236}">
                  <a16:creationId xmlns:a16="http://schemas.microsoft.com/office/drawing/2014/main" id="{7F94C279-2495-C1D3-5BD1-00523A711052}"/>
                </a:ext>
                <a:ext uri="{C183D7F6-B498-43B3-948B-1728B52AA6E4}">
                  <adec:decorative xmlns:adec="http://schemas.microsoft.com/office/drawing/2017/decorative" val="1"/>
                </a:ext>
              </a:extLst>
            </p:cNvPr>
            <p:cNvSpPr>
              <a:spLocks noChangeAspect="1"/>
            </p:cNvSpPr>
            <p:nvPr userDrawn="1"/>
          </p:nvSpPr>
          <p:spPr>
            <a:xfrm rot="5400000">
              <a:off x="3811722" y="5887881"/>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1" name="Tåre 49">
              <a:extLst>
                <a:ext uri="{FF2B5EF4-FFF2-40B4-BE49-F238E27FC236}">
                  <a16:creationId xmlns:a16="http://schemas.microsoft.com/office/drawing/2014/main" id="{4CD8684B-86DD-BE97-7FBF-BF897438DB04}"/>
                </a:ext>
                <a:ext uri="{C183D7F6-B498-43B3-948B-1728B52AA6E4}">
                  <adec:decorative xmlns:adec="http://schemas.microsoft.com/office/drawing/2017/decorative" val="1"/>
                </a:ext>
              </a:extLst>
            </p:cNvPr>
            <p:cNvSpPr>
              <a:spLocks noChangeAspect="1"/>
            </p:cNvSpPr>
            <p:nvPr userDrawn="1"/>
          </p:nvSpPr>
          <p:spPr>
            <a:xfrm rot="16200000">
              <a:off x="1656153" y="4806422"/>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2" name="Tåre 7">
              <a:extLst>
                <a:ext uri="{FF2B5EF4-FFF2-40B4-BE49-F238E27FC236}">
                  <a16:creationId xmlns:a16="http://schemas.microsoft.com/office/drawing/2014/main" id="{0DF27436-4F2F-1D5F-50A2-C68CCD8FDB48}"/>
                </a:ext>
                <a:ext uri="{C183D7F6-B498-43B3-948B-1728B52AA6E4}">
                  <adec:decorative xmlns:adec="http://schemas.microsoft.com/office/drawing/2017/decorative" val="1"/>
                </a:ext>
              </a:extLst>
            </p:cNvPr>
            <p:cNvSpPr>
              <a:spLocks noChangeAspect="1"/>
            </p:cNvSpPr>
            <p:nvPr userDrawn="1"/>
          </p:nvSpPr>
          <p:spPr>
            <a:xfrm rot="10800000">
              <a:off x="576072" y="5347412"/>
              <a:ext cx="1080000" cy="108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grpSp>
        <p:nvGrpSpPr>
          <p:cNvPr id="43" name="Gruppe 42">
            <a:extLst>
              <a:ext uri="{FF2B5EF4-FFF2-40B4-BE49-F238E27FC236}">
                <a16:creationId xmlns:a16="http://schemas.microsoft.com/office/drawing/2014/main" id="{6A8181E8-70BC-4378-BC93-CB39EA2590D9}"/>
              </a:ext>
            </a:extLst>
          </p:cNvPr>
          <p:cNvGrpSpPr/>
          <p:nvPr userDrawn="1"/>
        </p:nvGrpSpPr>
        <p:grpSpPr>
          <a:xfrm>
            <a:off x="7829160" y="4274204"/>
            <a:ext cx="3781587" cy="2157874"/>
            <a:chOff x="7826184" y="4271235"/>
            <a:chExt cx="3781587" cy="2157874"/>
          </a:xfrm>
        </p:grpSpPr>
        <p:sp>
          <p:nvSpPr>
            <p:cNvPr id="44" name="Rectangle 8">
              <a:extLst>
                <a:ext uri="{FF2B5EF4-FFF2-40B4-BE49-F238E27FC236}">
                  <a16:creationId xmlns:a16="http://schemas.microsoft.com/office/drawing/2014/main" id="{EED46405-7FDC-D116-3575-566DEA28937A}"/>
                </a:ext>
                <a:ext uri="{C183D7F6-B498-43B3-948B-1728B52AA6E4}">
                  <adec:decorative xmlns:adec="http://schemas.microsoft.com/office/drawing/2017/decorative" val="1"/>
                </a:ext>
              </a:extLst>
            </p:cNvPr>
            <p:cNvSpPr>
              <a:spLocks noChangeAspect="1"/>
            </p:cNvSpPr>
            <p:nvPr userDrawn="1"/>
          </p:nvSpPr>
          <p:spPr>
            <a:xfrm>
              <a:off x="9986525" y="5349734"/>
              <a:ext cx="540000" cy="538485"/>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45" name="Rectangle 8">
              <a:extLst>
                <a:ext uri="{FF2B5EF4-FFF2-40B4-BE49-F238E27FC236}">
                  <a16:creationId xmlns:a16="http://schemas.microsoft.com/office/drawing/2014/main" id="{F79EF007-2102-97E4-87C9-49DA854DF3ED}"/>
                </a:ext>
                <a:ext uri="{C183D7F6-B498-43B3-948B-1728B52AA6E4}">
                  <adec:decorative xmlns:adec="http://schemas.microsoft.com/office/drawing/2017/decorative" val="1"/>
                </a:ext>
              </a:extLst>
            </p:cNvPr>
            <p:cNvSpPr>
              <a:spLocks noChangeAspect="1"/>
            </p:cNvSpPr>
            <p:nvPr userDrawn="1"/>
          </p:nvSpPr>
          <p:spPr>
            <a:xfrm>
              <a:off x="9447540" y="5888243"/>
              <a:ext cx="540000" cy="538485"/>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46" name="Oval 17">
              <a:extLst>
                <a:ext uri="{FF2B5EF4-FFF2-40B4-BE49-F238E27FC236}">
                  <a16:creationId xmlns:a16="http://schemas.microsoft.com/office/drawing/2014/main" id="{E3A4AAB4-A820-BE61-419D-B14298FF21F0}"/>
                </a:ext>
                <a:ext uri="{C183D7F6-B498-43B3-948B-1728B52AA6E4}">
                  <adec:decorative xmlns:adec="http://schemas.microsoft.com/office/drawing/2017/decorative" val="1"/>
                </a:ext>
              </a:extLst>
            </p:cNvPr>
            <p:cNvSpPr/>
            <p:nvPr userDrawn="1"/>
          </p:nvSpPr>
          <p:spPr>
            <a:xfrm>
              <a:off x="9988438" y="5888870"/>
              <a:ext cx="540000" cy="5400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7" name="Oval 16">
              <a:extLst>
                <a:ext uri="{FF2B5EF4-FFF2-40B4-BE49-F238E27FC236}">
                  <a16:creationId xmlns:a16="http://schemas.microsoft.com/office/drawing/2014/main" id="{A03CFC5F-C8FB-A86D-D7B5-8BFB520C8EE0}"/>
                </a:ext>
                <a:ext uri="{C183D7F6-B498-43B3-948B-1728B52AA6E4}">
                  <adec:decorative xmlns:adec="http://schemas.microsoft.com/office/drawing/2017/decorative" val="1"/>
                </a:ext>
              </a:extLst>
            </p:cNvPr>
            <p:cNvSpPr/>
            <p:nvPr userDrawn="1"/>
          </p:nvSpPr>
          <p:spPr>
            <a:xfrm>
              <a:off x="9446360" y="5349734"/>
              <a:ext cx="540000" cy="5400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8" name="Freeform 3">
              <a:extLst>
                <a:ext uri="{FF2B5EF4-FFF2-40B4-BE49-F238E27FC236}">
                  <a16:creationId xmlns:a16="http://schemas.microsoft.com/office/drawing/2014/main" id="{3B28A5B9-C0C4-8E7D-E5C3-FBD822763467}"/>
                </a:ext>
                <a:ext uri="{C183D7F6-B498-43B3-948B-1728B52AA6E4}">
                  <adec:decorative xmlns:adec="http://schemas.microsoft.com/office/drawing/2017/decorative" val="1"/>
                </a:ext>
              </a:extLst>
            </p:cNvPr>
            <p:cNvSpPr/>
            <p:nvPr userDrawn="1"/>
          </p:nvSpPr>
          <p:spPr>
            <a:xfrm rot="5400000">
              <a:off x="8635383" y="5618789"/>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49" name="Oval 17">
              <a:extLst>
                <a:ext uri="{FF2B5EF4-FFF2-40B4-BE49-F238E27FC236}">
                  <a16:creationId xmlns:a16="http://schemas.microsoft.com/office/drawing/2014/main" id="{4C8CC850-FD5D-3F93-7424-6B7ABC3CB8B8}"/>
                </a:ext>
                <a:ext uri="{C183D7F6-B498-43B3-948B-1728B52AA6E4}">
                  <adec:decorative xmlns:adec="http://schemas.microsoft.com/office/drawing/2017/decorative" val="1"/>
                </a:ext>
              </a:extLst>
            </p:cNvPr>
            <p:cNvSpPr/>
            <p:nvPr userDrawn="1"/>
          </p:nvSpPr>
          <p:spPr>
            <a:xfrm>
              <a:off x="7826184" y="5889109"/>
              <a:ext cx="540000" cy="540000"/>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50" name="Tåre 50">
              <a:extLst>
                <a:ext uri="{FF2B5EF4-FFF2-40B4-BE49-F238E27FC236}">
                  <a16:creationId xmlns:a16="http://schemas.microsoft.com/office/drawing/2014/main" id="{3C0D7E05-40F8-8ED3-AA05-455817B6CBD1}"/>
                </a:ext>
              </a:extLst>
            </p:cNvPr>
            <p:cNvSpPr>
              <a:spLocks noChangeAspect="1"/>
            </p:cNvSpPr>
            <p:nvPr userDrawn="1"/>
          </p:nvSpPr>
          <p:spPr>
            <a:xfrm rot="10800000">
              <a:off x="10527498" y="5889108"/>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1" name="Tåre 51">
              <a:extLst>
                <a:ext uri="{FF2B5EF4-FFF2-40B4-BE49-F238E27FC236}">
                  <a16:creationId xmlns:a16="http://schemas.microsoft.com/office/drawing/2014/main" id="{4151D2C4-D2BE-A534-94F4-44AFF652B409}"/>
                </a:ext>
              </a:extLst>
            </p:cNvPr>
            <p:cNvSpPr>
              <a:spLocks noChangeAspect="1"/>
            </p:cNvSpPr>
            <p:nvPr userDrawn="1"/>
          </p:nvSpPr>
          <p:spPr>
            <a:xfrm rot="5400000">
              <a:off x="11065859" y="5887197"/>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2" name="Tåre 52">
              <a:extLst>
                <a:ext uri="{FF2B5EF4-FFF2-40B4-BE49-F238E27FC236}">
                  <a16:creationId xmlns:a16="http://schemas.microsoft.com/office/drawing/2014/main" id="{6C9A16C0-B540-E7EA-DDC0-103295B0621E}"/>
                </a:ext>
              </a:extLst>
            </p:cNvPr>
            <p:cNvSpPr>
              <a:spLocks noChangeAspect="1"/>
            </p:cNvSpPr>
            <p:nvPr userDrawn="1"/>
          </p:nvSpPr>
          <p:spPr>
            <a:xfrm rot="16200000">
              <a:off x="10528208" y="5349265"/>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3" name="Tåre 53">
              <a:extLst>
                <a:ext uri="{FF2B5EF4-FFF2-40B4-BE49-F238E27FC236}">
                  <a16:creationId xmlns:a16="http://schemas.microsoft.com/office/drawing/2014/main" id="{000C8359-EA26-3845-065D-14EE86E09F9A}"/>
                </a:ext>
              </a:extLst>
            </p:cNvPr>
            <p:cNvSpPr>
              <a:spLocks noChangeAspect="1"/>
            </p:cNvSpPr>
            <p:nvPr userDrawn="1"/>
          </p:nvSpPr>
          <p:spPr>
            <a:xfrm>
              <a:off x="11068710" y="5349239"/>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4" name="Tåre 54">
              <a:extLst>
                <a:ext uri="{FF2B5EF4-FFF2-40B4-BE49-F238E27FC236}">
                  <a16:creationId xmlns:a16="http://schemas.microsoft.com/office/drawing/2014/main" id="{692A1FF6-F6A6-0B7A-C19F-53048A744CA1}"/>
                </a:ext>
              </a:extLst>
            </p:cNvPr>
            <p:cNvSpPr>
              <a:spLocks noChangeAspect="1"/>
            </p:cNvSpPr>
            <p:nvPr userDrawn="1"/>
          </p:nvSpPr>
          <p:spPr>
            <a:xfrm rot="10800000">
              <a:off x="8365383" y="5349734"/>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5" name="Tåre 55">
              <a:extLst>
                <a:ext uri="{FF2B5EF4-FFF2-40B4-BE49-F238E27FC236}">
                  <a16:creationId xmlns:a16="http://schemas.microsoft.com/office/drawing/2014/main" id="{13130CBA-73D1-B36A-E045-ABC09D4C51E4}"/>
                </a:ext>
              </a:extLst>
            </p:cNvPr>
            <p:cNvSpPr>
              <a:spLocks noChangeAspect="1"/>
            </p:cNvSpPr>
            <p:nvPr userDrawn="1"/>
          </p:nvSpPr>
          <p:spPr>
            <a:xfrm rot="5400000">
              <a:off x="8905852" y="5349033"/>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6" name="Tåre 7">
              <a:extLst>
                <a:ext uri="{FF2B5EF4-FFF2-40B4-BE49-F238E27FC236}">
                  <a16:creationId xmlns:a16="http://schemas.microsoft.com/office/drawing/2014/main" id="{88DBC207-D55C-6538-F4BB-9756E2DF44E1}"/>
                </a:ext>
              </a:extLst>
            </p:cNvPr>
            <p:cNvSpPr>
              <a:spLocks noChangeAspect="1"/>
            </p:cNvSpPr>
            <p:nvPr userDrawn="1"/>
          </p:nvSpPr>
          <p:spPr>
            <a:xfrm rot="5400000">
              <a:off x="10527771" y="4271235"/>
              <a:ext cx="1080000" cy="108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p>
          </p:txBody>
        </p:sp>
      </p:grpSp>
      <p:pic>
        <p:nvPicPr>
          <p:cNvPr id="3" name="Graphic 2">
            <a:extLst>
              <a:ext uri="{FF2B5EF4-FFF2-40B4-BE49-F238E27FC236}">
                <a16:creationId xmlns:a16="http://schemas.microsoft.com/office/drawing/2014/main" id="{6A51EC0E-EFEF-4098-1D5A-FD9C05FF004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55860" y="622571"/>
            <a:ext cx="1078201" cy="1228788"/>
          </a:xfrm>
          <a:prstGeom prst="rect">
            <a:avLst/>
          </a:prstGeom>
        </p:spPr>
      </p:pic>
    </p:spTree>
    <p:extLst>
      <p:ext uri="{BB962C8B-B14F-4D97-AF65-F5344CB8AC3E}">
        <p14:creationId xmlns:p14="http://schemas.microsoft.com/office/powerpoint/2010/main" val="344332958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58.xml><?xml version="1.0" encoding="utf-8"?>
<p:sldLayout xmlns:a="http://schemas.openxmlformats.org/drawingml/2006/main" xmlns:r="http://schemas.openxmlformats.org/officeDocument/2006/relationships" xmlns:p="http://schemas.openxmlformats.org/presentationml/2006/main" preserve="1" userDrawn="1">
  <p:cSld name="Pausebilde">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424C4092-E135-D711-25C7-83096E163094}"/>
              </a:ext>
            </a:extLst>
          </p:cNvPr>
          <p:cNvSpPr>
            <a:spLocks noGrp="1"/>
          </p:cNvSpPr>
          <p:nvPr>
            <p:ph type="title" hasCustomPrompt="1"/>
          </p:nvPr>
        </p:nvSpPr>
        <p:spPr>
          <a:xfrm>
            <a:off x="6096000" y="512415"/>
            <a:ext cx="5240399" cy="384721"/>
          </a:xfrm>
        </p:spPr>
        <p:txBody>
          <a:bodyPr anchor="t" anchorCtr="0">
            <a:noAutofit/>
          </a:bodyPr>
          <a:lstStyle>
            <a:lvl1pPr algn="r">
              <a:defRPr sz="2500"/>
            </a:lvl1pPr>
          </a:lstStyle>
          <a:p>
            <a:r>
              <a:rPr lang="nb-NO" dirty="0"/>
              <a:t>Pause til 00:00</a:t>
            </a:r>
          </a:p>
        </p:txBody>
      </p:sp>
      <p:sp>
        <p:nvSpPr>
          <p:cNvPr id="8" name="Plassholder for bilde 1">
            <a:extLst>
              <a:ext uri="{FF2B5EF4-FFF2-40B4-BE49-F238E27FC236}">
                <a16:creationId xmlns:a16="http://schemas.microsoft.com/office/drawing/2014/main" id="{9A37DB59-7552-2365-D556-B72C17205424}"/>
              </a:ext>
            </a:extLst>
          </p:cNvPr>
          <p:cNvSpPr>
            <a:spLocks noGrp="1"/>
          </p:cNvSpPr>
          <p:nvPr>
            <p:ph type="pic" sz="quarter" idx="16" hasCustomPrompt="1"/>
          </p:nvPr>
        </p:nvSpPr>
        <p:spPr>
          <a:xfrm>
            <a:off x="855652" y="1001486"/>
            <a:ext cx="10480693" cy="5242903"/>
          </a:xfrm>
        </p:spPr>
        <p:txBody>
          <a:bodyPr/>
          <a:lstStyle>
            <a:lvl1pPr marL="0" indent="0" algn="ctr">
              <a:buNone/>
              <a:defRPr sz="1800"/>
            </a:lvl1pPr>
          </a:lstStyle>
          <a:p>
            <a:r>
              <a:rPr lang="nb-NO" dirty="0"/>
              <a:t>Klikk på ikonet for å sette inn bilde</a:t>
            </a:r>
          </a:p>
        </p:txBody>
      </p:sp>
      <p:sp>
        <p:nvSpPr>
          <p:cNvPr id="10" name="maske over symbol">
            <a:extLst>
              <a:ext uri="{FF2B5EF4-FFF2-40B4-BE49-F238E27FC236}">
                <a16:creationId xmlns:a16="http://schemas.microsoft.com/office/drawing/2014/main" id="{8DA38962-B34A-7C2C-E110-91C1C892272D}"/>
              </a:ext>
              <a:ext uri="{C183D7F6-B498-43B3-948B-1728B52AA6E4}">
                <adec:decorative xmlns:adec="http://schemas.microsoft.com/office/drawing/2017/decorative" val="1"/>
              </a:ext>
            </a:extLst>
          </p:cNvPr>
          <p:cNvSpPr/>
          <p:nvPr userDrawn="1"/>
        </p:nvSpPr>
        <p:spPr>
          <a:xfrm>
            <a:off x="11381317" y="287868"/>
            <a:ext cx="611716" cy="620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Plassholder for tekst 6">
            <a:extLst>
              <a:ext uri="{FF2B5EF4-FFF2-40B4-BE49-F238E27FC236}">
                <a16:creationId xmlns:a16="http://schemas.microsoft.com/office/drawing/2014/main" id="{325171C7-FF3B-8B6C-F825-C396860288B2}"/>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pic>
        <p:nvPicPr>
          <p:cNvPr id="5" name="Graphic 4" descr="Sandefjord videregående skole logo">
            <a:extLst>
              <a:ext uri="{FF2B5EF4-FFF2-40B4-BE49-F238E27FC236}">
                <a16:creationId xmlns:a16="http://schemas.microsoft.com/office/drawing/2014/main" id="{5B47C2D6-0E0C-DCDF-7004-7A0F4DF377D2}"/>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3090443513"/>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showMasterSp="0" preserve="1" userDrawn="1">
  <p:cSld name="Budskap med grafikk/2 bilder">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134C0D2-A193-6E41-3E94-CD8BB1DAFD6F}"/>
              </a:ext>
              <a:ext uri="{C183D7F6-B498-43B3-948B-1728B52AA6E4}">
                <adec:decorative xmlns:adec="http://schemas.microsoft.com/office/drawing/2017/decorative" val="1"/>
              </a:ext>
            </a:extLst>
          </p:cNvPr>
          <p:cNvSpPr/>
          <p:nvPr userDrawn="1"/>
        </p:nvSpPr>
        <p:spPr>
          <a:xfrm>
            <a:off x="320784" y="1031638"/>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grpSp>
        <p:nvGrpSpPr>
          <p:cNvPr id="14" name="Group 14">
            <a:extLst>
              <a:ext uri="{FF2B5EF4-FFF2-40B4-BE49-F238E27FC236}">
                <a16:creationId xmlns:a16="http://schemas.microsoft.com/office/drawing/2014/main" id="{713B5161-D55E-7961-384A-E29F1065E933}"/>
              </a:ext>
              <a:ext uri="{C183D7F6-B498-43B3-948B-1728B52AA6E4}">
                <adec:decorative xmlns:adec="http://schemas.microsoft.com/office/drawing/2017/decorative" val="1"/>
              </a:ext>
            </a:extLst>
          </p:cNvPr>
          <p:cNvGrpSpPr/>
          <p:nvPr userDrawn="1"/>
        </p:nvGrpSpPr>
        <p:grpSpPr>
          <a:xfrm>
            <a:off x="320784" y="1031638"/>
            <a:ext cx="5544000" cy="5544000"/>
            <a:chOff x="320784" y="1031638"/>
            <a:chExt cx="5544000" cy="5544000"/>
          </a:xfrm>
        </p:grpSpPr>
        <p:sp>
          <p:nvSpPr>
            <p:cNvPr id="5" name="Rectangle 7">
              <a:extLst>
                <a:ext uri="{FF2B5EF4-FFF2-40B4-BE49-F238E27FC236}">
                  <a16:creationId xmlns:a16="http://schemas.microsoft.com/office/drawing/2014/main" id="{46A8C6F4-0DC3-627A-5BAB-A4ABDFC70924}"/>
                </a:ext>
                <a:ext uri="{C183D7F6-B498-43B3-948B-1728B52AA6E4}">
                  <adec:decorative xmlns:adec="http://schemas.microsoft.com/office/drawing/2017/decorative" val="1"/>
                </a:ext>
              </a:extLst>
            </p:cNvPr>
            <p:cNvSpPr>
              <a:spLocks noChangeAspect="1"/>
            </p:cNvSpPr>
            <p:nvPr userDrawn="1"/>
          </p:nvSpPr>
          <p:spPr>
            <a:xfrm>
              <a:off x="3092784" y="1031638"/>
              <a:ext cx="2772000" cy="27720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9" name="Rectangle 7">
              <a:extLst>
                <a:ext uri="{FF2B5EF4-FFF2-40B4-BE49-F238E27FC236}">
                  <a16:creationId xmlns:a16="http://schemas.microsoft.com/office/drawing/2014/main" id="{CC6EF88F-48F7-70B1-8C5B-BECFC6ED0CF1}"/>
                </a:ext>
                <a:ext uri="{C183D7F6-B498-43B3-948B-1728B52AA6E4}">
                  <adec:decorative xmlns:adec="http://schemas.microsoft.com/office/drawing/2017/decorative" val="1"/>
                </a:ext>
              </a:extLst>
            </p:cNvPr>
            <p:cNvSpPr>
              <a:spLocks noChangeAspect="1"/>
            </p:cNvSpPr>
            <p:nvPr userDrawn="1"/>
          </p:nvSpPr>
          <p:spPr>
            <a:xfrm>
              <a:off x="320784" y="3803638"/>
              <a:ext cx="2772000" cy="2772000"/>
            </a:xfrm>
            <a:prstGeom prst="rect">
              <a:avLst/>
            </a:prstGeom>
            <a:solidFill>
              <a:schemeClr val="tx2">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8" name="Tåre 7">
              <a:extLst>
                <a:ext uri="{FF2B5EF4-FFF2-40B4-BE49-F238E27FC236}">
                  <a16:creationId xmlns:a16="http://schemas.microsoft.com/office/drawing/2014/main" id="{C756EFC4-184C-7369-1514-0A063E87377E}"/>
                </a:ext>
                <a:ext uri="{C183D7F6-B498-43B3-948B-1728B52AA6E4}">
                  <adec:decorative xmlns:adec="http://schemas.microsoft.com/office/drawing/2017/decorative" val="1"/>
                </a:ext>
              </a:extLst>
            </p:cNvPr>
            <p:cNvSpPr>
              <a:spLocks noChangeAspect="1"/>
            </p:cNvSpPr>
            <p:nvPr userDrawn="1"/>
          </p:nvSpPr>
          <p:spPr>
            <a:xfrm rot="16200000">
              <a:off x="320784" y="1031638"/>
              <a:ext cx="2772000" cy="2772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3" name="Tåre 12">
              <a:extLst>
                <a:ext uri="{FF2B5EF4-FFF2-40B4-BE49-F238E27FC236}">
                  <a16:creationId xmlns:a16="http://schemas.microsoft.com/office/drawing/2014/main" id="{820532BC-E0C8-85E3-A5EE-0656555B7F72}"/>
                </a:ext>
                <a:ext uri="{C183D7F6-B498-43B3-948B-1728B52AA6E4}">
                  <adec:decorative xmlns:adec="http://schemas.microsoft.com/office/drawing/2017/decorative" val="1"/>
                </a:ext>
              </a:extLst>
            </p:cNvPr>
            <p:cNvSpPr>
              <a:spLocks noChangeAspect="1"/>
            </p:cNvSpPr>
            <p:nvPr userDrawn="1"/>
          </p:nvSpPr>
          <p:spPr>
            <a:xfrm rot="5400000">
              <a:off x="3092784" y="3803638"/>
              <a:ext cx="2772000" cy="2772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p>
          </p:txBody>
        </p:sp>
      </p:grpSp>
      <p:sp>
        <p:nvSpPr>
          <p:cNvPr id="12" name="Tittel 1">
            <a:extLst>
              <a:ext uri="{FF2B5EF4-FFF2-40B4-BE49-F238E27FC236}">
                <a16:creationId xmlns:a16="http://schemas.microsoft.com/office/drawing/2014/main" id="{136E024F-B36E-E081-C98E-707EAD575B1A}"/>
              </a:ext>
            </a:extLst>
          </p:cNvPr>
          <p:cNvSpPr>
            <a:spLocks noGrp="1"/>
          </p:cNvSpPr>
          <p:nvPr userDrawn="1">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7" name="Plassholder for bilde 11">
            <a:extLst>
              <a:ext uri="{FF2B5EF4-FFF2-40B4-BE49-F238E27FC236}">
                <a16:creationId xmlns:a16="http://schemas.microsoft.com/office/drawing/2014/main" id="{685EF75C-2328-7A49-D71B-8FB78B9F8307}"/>
              </a:ext>
            </a:extLst>
          </p:cNvPr>
          <p:cNvSpPr>
            <a:spLocks noGrp="1" noChangeAspect="1"/>
          </p:cNvSpPr>
          <p:nvPr userDrawn="1">
            <p:ph type="pic" sz="quarter" idx="16"/>
          </p:nvPr>
        </p:nvSpPr>
        <p:spPr>
          <a:xfrm>
            <a:off x="3093192" y="1031595"/>
            <a:ext cx="2772000" cy="2772000"/>
          </a:xfrm>
          <a:prstGeom prst="rect">
            <a:avLst/>
          </a:prstGeom>
          <a:noFill/>
        </p:spPr>
        <p:txBody>
          <a:bodyPr wrap="square" lIns="216000" tIns="216000" rIns="216000" bIns="216000">
            <a:noAutofit/>
          </a:bodyPr>
          <a:lstStyle>
            <a:lvl1pPr marL="0" indent="0" algn="ctr">
              <a:buNone/>
              <a:defRPr sz="1800"/>
            </a:lvl1pPr>
          </a:lstStyle>
          <a:p>
            <a:r>
              <a:rPr lang="nb-NO"/>
              <a:t>Klikk på ikonet for å legge til et bilde</a:t>
            </a:r>
            <a:endParaRPr lang="nb-NO" dirty="0"/>
          </a:p>
        </p:txBody>
      </p:sp>
      <p:sp>
        <p:nvSpPr>
          <p:cNvPr id="10" name="Plassholder for bilde 11">
            <a:extLst>
              <a:ext uri="{FF2B5EF4-FFF2-40B4-BE49-F238E27FC236}">
                <a16:creationId xmlns:a16="http://schemas.microsoft.com/office/drawing/2014/main" id="{93D7447B-B070-BBD3-1EC8-02ED14B28421}"/>
              </a:ext>
            </a:extLst>
          </p:cNvPr>
          <p:cNvSpPr>
            <a:spLocks noGrp="1" noChangeAspect="1"/>
          </p:cNvSpPr>
          <p:nvPr userDrawn="1">
            <p:ph type="pic" sz="quarter" idx="26"/>
          </p:nvPr>
        </p:nvSpPr>
        <p:spPr>
          <a:xfrm>
            <a:off x="320628" y="3803595"/>
            <a:ext cx="2772000" cy="2772000"/>
          </a:xfrm>
          <a:prstGeom prst="rect">
            <a:avLst/>
          </a:prstGeom>
          <a:noFill/>
        </p:spPr>
        <p:txBody>
          <a:bodyPr wrap="square" lIns="216000" tIns="216000" rIns="216000" bIns="216000">
            <a:noAutofit/>
          </a:bodyPr>
          <a:lstStyle>
            <a:lvl1pPr marL="0" indent="0" algn="ctr">
              <a:buNone/>
              <a:defRPr sz="1800"/>
            </a:lvl1pPr>
          </a:lstStyle>
          <a:p>
            <a:r>
              <a:rPr lang="nb-NO"/>
              <a:t>Klikk på ikonet for å legge til et bilde</a:t>
            </a:r>
            <a:endParaRPr lang="nb-NO" dirty="0"/>
          </a:p>
        </p:txBody>
      </p:sp>
      <p:sp>
        <p:nvSpPr>
          <p:cNvPr id="11" name="Plassholder for tekst 6">
            <a:extLst>
              <a:ext uri="{FF2B5EF4-FFF2-40B4-BE49-F238E27FC236}">
                <a16:creationId xmlns:a16="http://schemas.microsoft.com/office/drawing/2014/main" id="{8448CF62-475E-60E9-928C-735F29E280A4}"/>
              </a:ext>
            </a:extLst>
          </p:cNvPr>
          <p:cNvSpPr>
            <a:spLocks noGrp="1"/>
          </p:cNvSpPr>
          <p:nvPr userDrawn="1">
            <p:ph type="body" sz="quarter" idx="25" hasCustomPrompt="1"/>
          </p:nvPr>
        </p:nvSpPr>
        <p:spPr>
          <a:xfrm>
            <a:off x="332409" y="6603529"/>
            <a:ext cx="11518232" cy="11502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2" name="Plassholder for tekst 13">
            <a:extLst>
              <a:ext uri="{FF2B5EF4-FFF2-40B4-BE49-F238E27FC236}">
                <a16:creationId xmlns:a16="http://schemas.microsoft.com/office/drawing/2014/main" id="{E1271B20-F563-0911-B4EF-E60F3BCECB9A}"/>
              </a:ext>
            </a:extLst>
          </p:cNvPr>
          <p:cNvSpPr>
            <a:spLocks noGrp="1"/>
          </p:cNvSpPr>
          <p:nvPr userDrawn="1">
            <p:ph type="body" sz="quarter" idx="27" hasCustomPrompt="1"/>
          </p:nvPr>
        </p:nvSpPr>
        <p:spPr>
          <a:xfrm>
            <a:off x="6652260" y="1880742"/>
            <a:ext cx="4320540" cy="3845792"/>
          </a:xfrm>
        </p:spPr>
        <p:txBody>
          <a:bodyPr anchor="ctr" anchorCtr="0"/>
          <a:lstStyle>
            <a:lvl1pPr marL="0" indent="0">
              <a:buNone/>
              <a:defRPr sz="2800" b="1"/>
            </a:lvl1pPr>
          </a:lstStyle>
          <a:p>
            <a:pPr lvl="0"/>
            <a:r>
              <a:rPr lang="nb-NO" dirty="0"/>
              <a:t>Klikk for å legge inn budskap</a:t>
            </a:r>
          </a:p>
          <a:p>
            <a:pPr lvl="1"/>
            <a:r>
              <a:rPr lang="nb-NO" dirty="0"/>
              <a:t>Andre nivå</a:t>
            </a:r>
          </a:p>
          <a:p>
            <a:pPr lvl="2"/>
            <a:r>
              <a:rPr lang="nb-NO" dirty="0"/>
              <a:t>Tredje nivå</a:t>
            </a:r>
          </a:p>
          <a:p>
            <a:pPr lvl="3"/>
            <a:r>
              <a:rPr lang="nb-NO" dirty="0"/>
              <a:t>Fjerde nivå</a:t>
            </a:r>
          </a:p>
          <a:p>
            <a:pPr lvl="4"/>
            <a:r>
              <a:rPr lang="nb-NO" dirty="0"/>
              <a:t>Femte nivå</a:t>
            </a:r>
          </a:p>
        </p:txBody>
      </p:sp>
      <p:pic>
        <p:nvPicPr>
          <p:cNvPr id="6" name="Symbol">
            <a:extLst>
              <a:ext uri="{FF2B5EF4-FFF2-40B4-BE49-F238E27FC236}">
                <a16:creationId xmlns:a16="http://schemas.microsoft.com/office/drawing/2014/main" id="{6585C314-4E5C-4467-154C-64243F21F6B1}"/>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15058511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tel og innhold med 2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D57E471-FE6D-2D33-AC52-D0D04A1371CB}"/>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4" name="Plassholder for bilde 11">
            <a:extLst>
              <a:ext uri="{FF2B5EF4-FFF2-40B4-BE49-F238E27FC236}">
                <a16:creationId xmlns:a16="http://schemas.microsoft.com/office/drawing/2014/main" id="{0C2A9C8D-B0CD-D2C4-EE60-FCD2BA442351}"/>
              </a:ext>
            </a:extLst>
          </p:cNvPr>
          <p:cNvSpPr>
            <a:spLocks noGrp="1"/>
          </p:cNvSpPr>
          <p:nvPr>
            <p:ph type="pic" sz="quarter" idx="16"/>
          </p:nvPr>
        </p:nvSpPr>
        <p:spPr>
          <a:xfrm>
            <a:off x="6096000" y="1755745"/>
            <a:ext cx="5240345" cy="2238285"/>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bilde 11">
            <a:extLst>
              <a:ext uri="{FF2B5EF4-FFF2-40B4-BE49-F238E27FC236}">
                <a16:creationId xmlns:a16="http://schemas.microsoft.com/office/drawing/2014/main" id="{3C55C4B1-D8D4-813F-1E53-8A5C173777B5}"/>
              </a:ext>
            </a:extLst>
          </p:cNvPr>
          <p:cNvSpPr>
            <a:spLocks noGrp="1"/>
          </p:cNvSpPr>
          <p:nvPr>
            <p:ph type="pic" sz="quarter" idx="17"/>
          </p:nvPr>
        </p:nvSpPr>
        <p:spPr>
          <a:xfrm>
            <a:off x="6096000" y="3994031"/>
            <a:ext cx="5240345" cy="225149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1" name="Plassholder for tekst 6">
            <a:extLst>
              <a:ext uri="{FF2B5EF4-FFF2-40B4-BE49-F238E27FC236}">
                <a16:creationId xmlns:a16="http://schemas.microsoft.com/office/drawing/2014/main" id="{98700BF6-C30E-23F1-8048-6D5C951D8CD8}"/>
              </a:ext>
            </a:extLst>
          </p:cNvPr>
          <p:cNvSpPr>
            <a:spLocks noGrp="1"/>
          </p:cNvSpPr>
          <p:nvPr>
            <p:ph type="body" sz="quarter" idx="25" hasCustomPrompt="1"/>
          </p:nvPr>
        </p:nvSpPr>
        <p:spPr>
          <a:xfrm>
            <a:off x="6095990" y="6279285"/>
            <a:ext cx="5240338"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r>
              <a:rPr lang="nb-NO" dirty="0">
                <a:effectLst/>
                <a:latin typeface="Calibri" panose="020F0502020204030204" pitchFamily="34" charset="0"/>
              </a:rPr>
              <a:t> (</a:t>
            </a:r>
            <a:r>
              <a:rPr lang="nb-NO" dirty="0" err="1">
                <a:effectLst/>
                <a:latin typeface="Calibri" panose="020F0502020204030204" pitchFamily="34" charset="0"/>
              </a:rPr>
              <a:t>øverst</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r>
              <a:rPr lang="nb-NO" dirty="0">
                <a:effectLst/>
                <a:latin typeface="Calibri" panose="020F0502020204030204" pitchFamily="34" charset="0"/>
              </a:rPr>
              <a:t> (</a:t>
            </a:r>
            <a:r>
              <a:rPr lang="nb-NO" dirty="0" err="1">
                <a:effectLst/>
                <a:latin typeface="Calibri" panose="020F0502020204030204" pitchFamily="34" charset="0"/>
              </a:rPr>
              <a:t>nederst</a:t>
            </a:r>
            <a:r>
              <a:rPr lang="nb-NO" dirty="0">
                <a:effectLst/>
                <a:latin typeface="Calibri" panose="020F0502020204030204" pitchFamily="34" charset="0"/>
              </a:rPr>
              <a:t>)</a:t>
            </a:r>
          </a:p>
        </p:txBody>
      </p:sp>
    </p:spTree>
    <p:extLst>
      <p:ext uri="{BB962C8B-B14F-4D97-AF65-F5344CB8AC3E}">
        <p14:creationId xmlns:p14="http://schemas.microsoft.com/office/powerpoint/2010/main" val="208277481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0.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kalender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ABDCE49F-5B01-9B9C-0092-53059581D9A9}"/>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D7823480-D548-D458-3180-E17AD38E263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982" y="2268665"/>
            <a:ext cx="3470679" cy="3470679"/>
          </a:xfrm>
          <a:prstGeom prst="rect">
            <a:avLst/>
          </a:prstGeom>
        </p:spPr>
      </p:pic>
      <p:pic>
        <p:nvPicPr>
          <p:cNvPr id="2" name="Symbol">
            <a:extLst>
              <a:ext uri="{FF2B5EF4-FFF2-40B4-BE49-F238E27FC236}">
                <a16:creationId xmlns:a16="http://schemas.microsoft.com/office/drawing/2014/main" id="{B67397FF-132E-541C-BA97-A59D8017A214}"/>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4060894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1.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diagram stolpe ">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A2CC3980-1FAA-609F-D801-A7CEAD82F590}"/>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A94AADEB-1204-A6C1-FEE1-787F1711EAB4}"/>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17ACEAF6-4DB6-BC83-DB9F-F4643B9832E9}"/>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33957784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2.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analyse ">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47066B99-0507-A197-5EE8-3F8A54ED1192}"/>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62A6167C-EDFB-7C4C-CA36-B28A77D0EAD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E8A09FCB-8038-87B8-A283-4EA5E512F98D}"/>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39159297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3.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bestikk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1AB83064-0F63-2768-6266-42F0A4E1A662}"/>
              </a:ext>
            </a:extLst>
          </p:cNvPr>
          <p:cNvSpPr>
            <a:spLocks noGrp="1"/>
          </p:cNvSpPr>
          <p:nvPr>
            <p:ph type="title" hasCustomPrompt="1"/>
          </p:nvPr>
        </p:nvSpPr>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52C638E0-7D86-C81C-4600-1C6CECA0703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B4B8E6D6-3445-BD4B-43DC-77EC4359512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50652760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4.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politikk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ECA63EC7-6F0B-BAF9-1EE3-7AB8D27DAEB7}"/>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6D8B689A-F4CD-BD57-329A-FCF3A57CCF16}"/>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899D15D5-B5DD-488B-72D7-6118ED8DFABB}"/>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95667915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5.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håndtrykk">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899EAC37-0238-0206-3293-0B9F15C3843F}"/>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BF0CE7F9-DF98-A5B7-6D46-1DFC87947C37}"/>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CC54F81B-D541-072C-DDDA-403DF0456CC7}"/>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57175387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6.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PC nettskol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822A9736-425A-AF1B-01D5-A272AF53B30B}"/>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CAC2C32D-E3BB-652D-8F6F-710B794E2A1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F3805628-EB00-F8CD-E9BE-FE206FDE86B9}"/>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510400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7.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klima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C2740080-E924-C13C-11A3-D68020EA0A2C}"/>
              </a:ext>
              <a:ext uri="{C183D7F6-B498-43B3-948B-1728B52AA6E4}">
                <adec:decorative xmlns:adec="http://schemas.microsoft.com/office/drawing/2017/decorative" val="0"/>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4700680F-54B0-3CEF-BC4F-C29D901E7231}"/>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B1FC8600-0FA9-CF86-EA54-6206D677A15A}"/>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45984925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8.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destinasjon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30C3412A-E443-3266-2C28-EFB16993AD54}"/>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7EED4FBB-EDF6-EC53-ABE6-FB77594ECD8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95CB916D-0580-9FF6-AF51-871349EA2762}"/>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34605856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69.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buss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A3EE5645-5A6C-F479-BEED-D83A728D8649}"/>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48CFB3F6-4A33-60C4-0AD8-A6BC451B3F2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72973" y="2255656"/>
            <a:ext cx="3496697" cy="3496697"/>
          </a:xfrm>
          <a:prstGeom prst="rect">
            <a:avLst/>
          </a:prstGeom>
        </p:spPr>
      </p:pic>
      <p:pic>
        <p:nvPicPr>
          <p:cNvPr id="2" name="Symbol">
            <a:extLst>
              <a:ext uri="{FF2B5EF4-FFF2-40B4-BE49-F238E27FC236}">
                <a16:creationId xmlns:a16="http://schemas.microsoft.com/office/drawing/2014/main" id="{19D36AA5-6A43-4EBE-739B-D14287D777BF}"/>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5774700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tel og 2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1DB4DD7-DF26-D3A7-DEFE-6B137EABC170}"/>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6096000" y="1755745"/>
            <a:ext cx="5240345"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7" name="Plassholder for bilde 11">
            <a:extLst>
              <a:ext uri="{FF2B5EF4-FFF2-40B4-BE49-F238E27FC236}">
                <a16:creationId xmlns:a16="http://schemas.microsoft.com/office/drawing/2014/main" id="{6978652E-66DF-E4FA-CF7C-F69D2D0B8AF5}"/>
              </a:ext>
            </a:extLst>
          </p:cNvPr>
          <p:cNvSpPr>
            <a:spLocks noGrp="1"/>
          </p:cNvSpPr>
          <p:nvPr>
            <p:ph type="pic" sz="quarter" idx="17"/>
          </p:nvPr>
        </p:nvSpPr>
        <p:spPr>
          <a:xfrm>
            <a:off x="855652" y="1755745"/>
            <a:ext cx="5240345" cy="4488644"/>
          </a:xfrm>
          <a:prstGeom prst="rect">
            <a:avLst/>
          </a:prstGeom>
          <a:noFill/>
        </p:spPr>
        <p:txBody>
          <a:bodyPr wrap="square">
            <a:noAutofit/>
          </a:bodyPr>
          <a:lstStyle>
            <a:lvl1pPr marL="0" indent="0" algn="ctr">
              <a:buNone/>
              <a:defRPr sz="18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a:t>Klikk på ikonet for å legge til et bilde</a:t>
            </a:r>
            <a:endParaRPr lang="nb-NO" dirty="0"/>
          </a:p>
        </p:txBody>
      </p:sp>
      <p:sp>
        <p:nvSpPr>
          <p:cNvPr id="6" name="Plassholder for tekst 6">
            <a:extLst>
              <a:ext uri="{FF2B5EF4-FFF2-40B4-BE49-F238E27FC236}">
                <a16:creationId xmlns:a16="http://schemas.microsoft.com/office/drawing/2014/main" id="{E13C28F3-CBEF-C4D9-08A1-F03A078D39A2}"/>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fra</a:t>
            </a:r>
            <a:r>
              <a:rPr lang="nb-NO" dirty="0">
                <a:effectLst/>
                <a:latin typeface="Calibri" panose="020F0502020204030204" pitchFamily="34" charset="0"/>
              </a:rPr>
              <a:t> </a:t>
            </a:r>
            <a:r>
              <a:rPr lang="nb-NO" dirty="0" err="1">
                <a:effectLst/>
                <a:latin typeface="Calibri" panose="020F0502020204030204" pitchFamily="34" charset="0"/>
              </a:rPr>
              <a:t>venstre</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91014738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0.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tannhels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CE9C4710-FDB6-D1E0-053E-6E3A94DE399A}"/>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B28849AA-21FB-F285-72AC-0DD9F0983DD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27F0494C-D86B-7967-A99E-D961FDAC2E12}"/>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79783926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1.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sjekklist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9EDB3680-F223-28CC-4BD9-7EA9FD2DC244}"/>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87A327D8-0FFA-432B-9BA6-31B6B66BE94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69A48CC0-77DA-D21A-7CDE-9DC67A76C947}"/>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8274189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72.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valgfritt ikon ">
    <p:spTree>
      <p:nvGrpSpPr>
        <p:cNvPr id="1" name=""/>
        <p:cNvGrpSpPr/>
        <p:nvPr/>
      </p:nvGrpSpPr>
      <p:grpSpPr>
        <a:xfrm>
          <a:off x="0" y="0"/>
          <a:ext cx="0" cy="0"/>
          <a:chOff x="0" y="0"/>
          <a:chExt cx="0" cy="0"/>
        </a:xfrm>
      </p:grpSpPr>
      <p:sp>
        <p:nvSpPr>
          <p:cNvPr id="4" name="Tittel 5">
            <a:extLst>
              <a:ext uri="{FF2B5EF4-FFF2-40B4-BE49-F238E27FC236}">
                <a16:creationId xmlns:a16="http://schemas.microsoft.com/office/drawing/2014/main" id="{EFF84E5F-A065-E08F-DCC7-201FC8497943}"/>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4">
            <a:extLst>
              <a:ext uri="{FF2B5EF4-FFF2-40B4-BE49-F238E27FC236}">
                <a16:creationId xmlns:a16="http://schemas.microsoft.com/office/drawing/2014/main" id="{63FA54D4-93DF-1A9D-0CC4-5616E8000F73}"/>
              </a:ext>
            </a:extLst>
          </p:cNvPr>
          <p:cNvSpPr>
            <a:spLocks noGrp="1" noChangeAspect="1"/>
          </p:cNvSpPr>
          <p:nvPr>
            <p:ph type="pic" sz="quarter" idx="32" hasCustomPrompt="1"/>
          </p:nvPr>
        </p:nvSpPr>
        <p:spPr>
          <a:xfrm>
            <a:off x="6477001" y="1755745"/>
            <a:ext cx="4488644" cy="4488644"/>
          </a:xfrm>
          <a:prstGeom prst="ellipse">
            <a:avLst/>
          </a:prstGeom>
          <a:solidFill>
            <a:schemeClr val="tx2">
              <a:lumMod val="20000"/>
              <a:lumOff val="80000"/>
            </a:schemeClr>
          </a:solidFill>
        </p:spPr>
        <p:txBody>
          <a:bodyPr lIns="251999" tIns="251999" rIns="216000" bIns="108000"/>
          <a:lstStyle>
            <a:lvl1pPr marL="0" indent="0" algn="ctr">
              <a:buNone/>
              <a:defRPr sz="22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dirty="0" err="1"/>
              <a:t>Klikk</a:t>
            </a:r>
            <a:r>
              <a:rPr lang="nb-NO" dirty="0"/>
              <a:t> </a:t>
            </a:r>
            <a:r>
              <a:rPr lang="nb-NO" dirty="0" err="1"/>
              <a:t>på</a:t>
            </a:r>
            <a:r>
              <a:rPr lang="nb-NO" dirty="0"/>
              <a:t> </a:t>
            </a:r>
            <a:r>
              <a:rPr lang="nb-NO" dirty="0" err="1"/>
              <a:t>ikonet</a:t>
            </a:r>
            <a:r>
              <a:rPr lang="nb-NO" dirty="0"/>
              <a:t> under for å </a:t>
            </a:r>
            <a:r>
              <a:rPr lang="nb-NO" dirty="0" err="1"/>
              <a:t>sette</a:t>
            </a:r>
            <a:r>
              <a:rPr lang="nb-NO" dirty="0"/>
              <a:t> inn </a:t>
            </a:r>
            <a:r>
              <a:rPr lang="nb-NO" dirty="0" err="1"/>
              <a:t>ønsket</a:t>
            </a:r>
            <a:r>
              <a:rPr lang="nb-NO" dirty="0"/>
              <a:t> ikon. </a:t>
            </a:r>
            <a:r>
              <a:rPr lang="nb-NO" b="0" i="0" dirty="0">
                <a:solidFill>
                  <a:srgbClr val="000000"/>
                </a:solidFill>
                <a:effectLst/>
                <a:latin typeface="WordVisi_MSFontService"/>
              </a:rPr>
              <a:t>Se </a:t>
            </a:r>
            <a:r>
              <a:rPr lang="nb-NO" b="0" i="0" dirty="0" err="1">
                <a:solidFill>
                  <a:srgbClr val="000000"/>
                </a:solidFill>
                <a:effectLst/>
                <a:latin typeface="WordVisi_MSFontService"/>
              </a:rPr>
              <a:t>oppskrift</a:t>
            </a:r>
            <a:r>
              <a:rPr lang="nb-NO" b="0" i="0" dirty="0">
                <a:solidFill>
                  <a:srgbClr val="000000"/>
                </a:solidFill>
                <a:effectLst/>
                <a:latin typeface="WordVisi_MSFontService"/>
              </a:rPr>
              <a:t> </a:t>
            </a:r>
            <a:r>
              <a:rPr lang="nb-NO" b="0" i="0" dirty="0" err="1">
                <a:solidFill>
                  <a:srgbClr val="000000"/>
                </a:solidFill>
                <a:effectLst/>
                <a:latin typeface="WordVisi_MSFontService"/>
              </a:rPr>
              <a:t>til</a:t>
            </a:r>
            <a:r>
              <a:rPr lang="nb-NO" b="0" i="0" dirty="0">
                <a:solidFill>
                  <a:srgbClr val="000000"/>
                </a:solidFill>
                <a:effectLst/>
                <a:latin typeface="WordVisi_MSFontService"/>
              </a:rPr>
              <a:t> </a:t>
            </a:r>
            <a:r>
              <a:rPr lang="nb-NO" b="0" i="0" dirty="0" err="1">
                <a:solidFill>
                  <a:srgbClr val="000000"/>
                </a:solidFill>
                <a:effectLst/>
                <a:latin typeface="WordVisi_MSFontService"/>
              </a:rPr>
              <a:t>høyre</a:t>
            </a:r>
            <a:r>
              <a:rPr lang="nb-NO" b="0" i="0" dirty="0">
                <a:solidFill>
                  <a:srgbClr val="000000"/>
                </a:solidFill>
                <a:effectLst/>
                <a:latin typeface="WordVisi_MSFontService"/>
              </a:rPr>
              <a:t> for </a:t>
            </a:r>
            <a:r>
              <a:rPr lang="nb-NO" b="0" i="0" dirty="0" err="1">
                <a:solidFill>
                  <a:srgbClr val="000000"/>
                </a:solidFill>
                <a:effectLst/>
                <a:latin typeface="WordVisi_MSFontService"/>
              </a:rPr>
              <a:t>lysbildet</a:t>
            </a:r>
            <a:r>
              <a:rPr lang="nb-NO" b="0" i="0" dirty="0">
                <a:solidFill>
                  <a:srgbClr val="000000"/>
                </a:solidFill>
                <a:effectLst/>
                <a:latin typeface="WordVisi_MSFontService"/>
              </a:rPr>
              <a:t>.</a:t>
            </a:r>
            <a:endParaRPr lang="nb-NO" dirty="0"/>
          </a:p>
        </p:txBody>
      </p:sp>
      <p:sp>
        <p:nvSpPr>
          <p:cNvPr id="2" name="Rectangle 5">
            <a:extLst>
              <a:ext uri="{FF2B5EF4-FFF2-40B4-BE49-F238E27FC236}">
                <a16:creationId xmlns:a16="http://schemas.microsoft.com/office/drawing/2014/main" id="{254C3C88-8829-CF5E-EF60-704EB0DB203E}"/>
              </a:ext>
              <a:ext uri="{C183D7F6-B498-43B3-948B-1728B52AA6E4}">
                <adec:decorative xmlns:adec="http://schemas.microsoft.com/office/drawing/2017/decorative" val="1"/>
              </a:ext>
            </a:extLst>
          </p:cNvPr>
          <p:cNvSpPr/>
          <p:nvPr userDrawn="1"/>
        </p:nvSpPr>
        <p:spPr>
          <a:xfrm>
            <a:off x="12500764" y="0"/>
            <a:ext cx="586423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TekstSylinder 6">
            <a:extLst>
              <a:ext uri="{FF2B5EF4-FFF2-40B4-BE49-F238E27FC236}">
                <a16:creationId xmlns:a16="http://schemas.microsoft.com/office/drawing/2014/main" id="{97B9FE93-8760-2263-292D-8ED895069B51}"/>
              </a:ext>
              <a:ext uri="{C183D7F6-B498-43B3-948B-1728B52AA6E4}">
                <adec:decorative xmlns:adec="http://schemas.microsoft.com/office/drawing/2017/decorative" val="0"/>
              </a:ext>
            </a:extLst>
          </p:cNvPr>
          <p:cNvSpPr txBox="1"/>
          <p:nvPr userDrawn="1"/>
        </p:nvSpPr>
        <p:spPr>
          <a:xfrm>
            <a:off x="12712244" y="400049"/>
            <a:ext cx="5459524" cy="4616648"/>
          </a:xfrm>
          <a:prstGeom prst="rect">
            <a:avLst/>
          </a:prstGeom>
          <a:noFill/>
        </p:spPr>
        <p:txBody>
          <a:bodyPr wrap="square" rtlCol="0">
            <a:spAutoFit/>
          </a:bodyPr>
          <a:lstStyle/>
          <a:p>
            <a:r>
              <a:rPr lang="nb-NO" b="1" noProof="0" dirty="0"/>
              <a:t>Velg ikon fra vår ikonpakke</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I vår designmanual </a:t>
            </a:r>
            <a:r>
              <a:rPr lang="nb-NO" sz="1600" b="0" i="0" u="none" dirty="0">
                <a:solidFill>
                  <a:srgbClr val="000000"/>
                </a:solidFill>
                <a:effectLst/>
                <a:latin typeface="Calibri" panose="020F0502020204030204" pitchFamily="34" charset="0"/>
              </a:rPr>
              <a:t>h</a:t>
            </a:r>
            <a:r>
              <a:rPr lang="nb-NO" sz="1600" b="0" i="0" dirty="0">
                <a:solidFill>
                  <a:srgbClr val="000000"/>
                </a:solidFill>
                <a:effectLst/>
                <a:latin typeface="Calibri" panose="020F0502020204030204" pitchFamily="34" charset="0"/>
              </a:rPr>
              <a:t>ar vi en startpakke med spesialtilpassede ikoner for bruk i PowerPoint. Ikonene har ideell størrelse for plassering i den sirkelformede plassholderen og trenger ikke tilpasning.  </a:t>
            </a:r>
          </a:p>
          <a:p>
            <a:pPr marL="285750" indent="-285750" algn="l" rtl="0" fontAlgn="base">
              <a:buFont typeface="Courier New" panose="02070309020205020404" pitchFamily="49" charset="0"/>
              <a:buChar char="o"/>
            </a:pPr>
            <a:r>
              <a:rPr lang="nb-NO" sz="1600" dirty="0"/>
              <a:t>Last ned</a:t>
            </a:r>
            <a:r>
              <a:rPr lang="nb-NO" sz="1600" b="0" i="0" dirty="0">
                <a:solidFill>
                  <a:srgbClr val="000000"/>
                </a:solidFill>
                <a:effectLst/>
                <a:latin typeface="Calibri" panose="020F0502020204030204" pitchFamily="34" charset="0"/>
              </a:rPr>
              <a:t> filen «SVG for PowerPoint» </a:t>
            </a:r>
            <a:r>
              <a:rPr lang="nb-NO" sz="1600" dirty="0"/>
              <a:t>fra www.vestfoldfylke.no/ikoner. Etter å ha lagret filen må du pakke den ut. Det gjør du </a:t>
            </a:r>
            <a:r>
              <a:rPr lang="nb-NO" sz="1600" b="0" i="0" dirty="0">
                <a:solidFill>
                  <a:srgbClr val="000000"/>
                </a:solidFill>
                <a:effectLst/>
                <a:latin typeface="Calibri" panose="020F0502020204030204" pitchFamily="34" charset="0"/>
              </a:rPr>
              <a:t>ved å høyreklikke på filen og velge «Pakk ut alle».  </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Klikk på ikonet i plassholderen for å sette inn ikon. Hvis du allerede har plassert inn et ikon,</a:t>
            </a:r>
            <a:r>
              <a:rPr lang="nb-NO" sz="1600" dirty="0"/>
              <a:t> men ikke ønsker å bruke det, </a:t>
            </a:r>
            <a:r>
              <a:rPr lang="nb-NO" sz="1600" b="0" i="0" dirty="0">
                <a:solidFill>
                  <a:srgbClr val="000000"/>
                </a:solidFill>
                <a:effectLst/>
                <a:latin typeface="Calibri" panose="020F0502020204030204" pitchFamily="34" charset="0"/>
              </a:rPr>
              <a:t>marker og slett det før du velger et nytt.</a:t>
            </a:r>
          </a:p>
          <a:p>
            <a:pPr marL="285750" indent="-285750">
              <a:buFont typeface="Arial" panose="020B0604020202020204" pitchFamily="34" charset="0"/>
              <a:buChar char="•"/>
            </a:pPr>
            <a:endParaRPr lang="nb-NO" sz="1600" b="1" dirty="0"/>
          </a:p>
          <a:p>
            <a:pPr marL="0" indent="0">
              <a:buFont typeface="Arial" panose="020B0604020202020204" pitchFamily="34" charset="0"/>
              <a:buNone/>
            </a:pPr>
            <a:r>
              <a:rPr lang="nb-NO" sz="1600" b="1" dirty="0"/>
              <a:t>Ønsker du et annet ikon?</a:t>
            </a:r>
          </a:p>
          <a:p>
            <a:pPr marL="0" indent="0">
              <a:buFont typeface="Arial" panose="020B0604020202020204" pitchFamily="34" charset="0"/>
              <a:buNone/>
            </a:pPr>
            <a:r>
              <a:rPr lang="nb-NO" sz="1600" b="0" i="0" dirty="0">
                <a:solidFill>
                  <a:srgbClr val="000000"/>
                </a:solidFill>
                <a:effectLst/>
                <a:latin typeface="Calibri" panose="020F0502020204030204" pitchFamily="34" charset="0"/>
              </a:rPr>
              <a:t>Under «Oppsett» på fanen «Hjem» finner du oppsett med andre ikoner.</a:t>
            </a:r>
            <a:br>
              <a:rPr lang="nb-NO" sz="1800" b="0" i="0" dirty="0">
                <a:solidFill>
                  <a:srgbClr val="000000"/>
                </a:solidFill>
                <a:effectLst/>
                <a:latin typeface="WordVisiCarriageReturn_MSFontService"/>
              </a:rPr>
            </a:br>
            <a:endParaRPr lang="nb-NO" dirty="0"/>
          </a:p>
          <a:p>
            <a:pPr marL="285750" indent="-285750">
              <a:buFont typeface="Arial" panose="020B0604020202020204" pitchFamily="34" charset="0"/>
              <a:buChar char="•"/>
            </a:pPr>
            <a:endParaRPr lang="nb-NO" dirty="0"/>
          </a:p>
        </p:txBody>
      </p:sp>
      <p:pic>
        <p:nvPicPr>
          <p:cNvPr id="8" name="Picture 10" descr="Skjermdump med oversikt over noen av ikonsidene i malen">
            <a:extLst>
              <a:ext uri="{FF2B5EF4-FFF2-40B4-BE49-F238E27FC236}">
                <a16:creationId xmlns:a16="http://schemas.microsoft.com/office/drawing/2014/main" id="{8ACC4544-0508-98D5-02F6-1B7FD80125B0}"/>
              </a:ext>
              <a:ext uri="{C183D7F6-B498-43B3-948B-1728B52AA6E4}">
                <adec:decorative xmlns:adec="http://schemas.microsoft.com/office/drawing/2017/decorative" val="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t="-836" b="-836"/>
          <a:stretch/>
        </p:blipFill>
        <p:spPr>
          <a:xfrm>
            <a:off x="12813946" y="4562375"/>
            <a:ext cx="4043007" cy="2137055"/>
          </a:xfrm>
          <a:prstGeom prst="rect">
            <a:avLst/>
          </a:prstGeom>
        </p:spPr>
      </p:pic>
      <p:pic>
        <p:nvPicPr>
          <p:cNvPr id="10" name="Symbol">
            <a:extLst>
              <a:ext uri="{FF2B5EF4-FFF2-40B4-BE49-F238E27FC236}">
                <a16:creationId xmlns:a16="http://schemas.microsoft.com/office/drawing/2014/main" id="{9B7946B8-5F69-459B-17E7-02131AFC6E21}"/>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76894391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tel 3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3CBF2AA-2EA4-AE8B-F87C-318A6485014D}"/>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5" name="Plassholder for bilde 11">
            <a:extLst>
              <a:ext uri="{FF2B5EF4-FFF2-40B4-BE49-F238E27FC236}">
                <a16:creationId xmlns:a16="http://schemas.microsoft.com/office/drawing/2014/main" id="{4E893AFB-8E52-06A6-F973-83462C177C7E}"/>
              </a:ext>
            </a:extLst>
          </p:cNvPr>
          <p:cNvSpPr>
            <a:spLocks noGrp="1"/>
          </p:cNvSpPr>
          <p:nvPr>
            <p:ph type="pic" sz="quarter" idx="17"/>
          </p:nvPr>
        </p:nvSpPr>
        <p:spPr>
          <a:xfrm>
            <a:off x="855652" y="1755745"/>
            <a:ext cx="3501736"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bilde 11">
            <a:extLst>
              <a:ext uri="{FF2B5EF4-FFF2-40B4-BE49-F238E27FC236}">
                <a16:creationId xmlns:a16="http://schemas.microsoft.com/office/drawing/2014/main" id="{7AA8BB82-C632-0FD6-8770-7B6B1234C8AE}"/>
              </a:ext>
            </a:extLst>
          </p:cNvPr>
          <p:cNvSpPr>
            <a:spLocks noGrp="1"/>
          </p:cNvSpPr>
          <p:nvPr>
            <p:ph type="pic" sz="quarter" idx="18"/>
          </p:nvPr>
        </p:nvSpPr>
        <p:spPr>
          <a:xfrm>
            <a:off x="4357388" y="1755745"/>
            <a:ext cx="3477417"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bilde 11">
            <a:extLst>
              <a:ext uri="{FF2B5EF4-FFF2-40B4-BE49-F238E27FC236}">
                <a16:creationId xmlns:a16="http://schemas.microsoft.com/office/drawing/2014/main" id="{930EB5E8-0388-59F0-D117-2A1E5CEB1698}"/>
              </a:ext>
            </a:extLst>
          </p:cNvPr>
          <p:cNvSpPr>
            <a:spLocks noGrp="1"/>
          </p:cNvSpPr>
          <p:nvPr>
            <p:ph type="pic" sz="quarter" idx="16"/>
          </p:nvPr>
        </p:nvSpPr>
        <p:spPr>
          <a:xfrm>
            <a:off x="7834608" y="1755745"/>
            <a:ext cx="3501737"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2" name="Plassholder for tekst 6">
            <a:extLst>
              <a:ext uri="{FF2B5EF4-FFF2-40B4-BE49-F238E27FC236}">
                <a16:creationId xmlns:a16="http://schemas.microsoft.com/office/drawing/2014/main" id="{63CC2F96-6B0F-9334-6EF2-7BC79411FBB9}"/>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fra</a:t>
            </a:r>
            <a:r>
              <a:rPr lang="nb-NO" dirty="0">
                <a:effectLst/>
                <a:latin typeface="Calibri" panose="020F0502020204030204" pitchFamily="34" charset="0"/>
              </a:rPr>
              <a:t> </a:t>
            </a:r>
            <a:r>
              <a:rPr lang="nb-NO" dirty="0" err="1">
                <a:effectLst/>
                <a:latin typeface="Calibri" panose="020F0502020204030204" pitchFamily="34" charset="0"/>
              </a:rPr>
              <a:t>venstre</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8103058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tel og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C61BCB8-83AD-6D37-B54B-0FF9F2C7A2DE}"/>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855652" y="1755745"/>
            <a:ext cx="10480693"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9D698068-2DB0-CD6F-4634-6B2E261F9009}"/>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54897534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orside - Kun tekst 2">
    <p:spTree>
      <p:nvGrpSpPr>
        <p:cNvPr id="1" name=""/>
        <p:cNvGrpSpPr/>
        <p:nvPr/>
      </p:nvGrpSpPr>
      <p:grpSpPr>
        <a:xfrm>
          <a:off x="0" y="0"/>
          <a:ext cx="0" cy="0"/>
          <a:chOff x="0" y="0"/>
          <a:chExt cx="0" cy="0"/>
        </a:xfrm>
      </p:grpSpPr>
      <p:sp>
        <p:nvSpPr>
          <p:cNvPr id="31" name="Rectangle 79">
            <a:extLst>
              <a:ext uri="{FF2B5EF4-FFF2-40B4-BE49-F238E27FC236}">
                <a16:creationId xmlns:a16="http://schemas.microsoft.com/office/drawing/2014/main" id="{8D07BEB7-E05D-58A1-CDAD-1B5E4269C2B2}"/>
              </a:ext>
              <a:ext uri="{C183D7F6-B498-43B3-948B-1728B52AA6E4}">
                <adec:decorative xmlns:adec="http://schemas.microsoft.com/office/drawing/2017/decorative" val="1"/>
              </a:ext>
            </a:extLst>
          </p:cNvPr>
          <p:cNvSpPr/>
          <p:nvPr userDrawn="1"/>
        </p:nvSpPr>
        <p:spPr>
          <a:xfrm>
            <a:off x="336883" y="1024990"/>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D964E684-3D5F-10E9-94E1-4FA00E7677CA}"/>
              </a:ext>
            </a:extLst>
          </p:cNvPr>
          <p:cNvSpPr>
            <a:spLocks noGrp="1"/>
          </p:cNvSpPr>
          <p:nvPr>
            <p:ph type="title" hasCustomPrompt="1"/>
          </p:nvPr>
        </p:nvSpPr>
        <p:spPr>
          <a:xfrm>
            <a:off x="855653" y="1610769"/>
            <a:ext cx="6220143" cy="2141930"/>
          </a:xfrm>
        </p:spPr>
        <p:txBody>
          <a:bodyPr anchor="t">
            <a:noAutofit/>
          </a:bodyPr>
          <a:lstStyle>
            <a:lvl1pPr>
              <a:lnSpc>
                <a:spcPts val="5000"/>
              </a:lnSpc>
              <a:defRPr sz="4600"/>
            </a:lvl1pPr>
          </a:lstStyle>
          <a:p>
            <a:r>
              <a:rPr lang="nb-NO" dirty="0"/>
              <a:t>Standard forside med stor tittel på farget bakgrunn</a:t>
            </a:r>
          </a:p>
        </p:txBody>
      </p:sp>
      <p:sp>
        <p:nvSpPr>
          <p:cNvPr id="6" name="Plassholder for tekst 3">
            <a:extLst>
              <a:ext uri="{FF2B5EF4-FFF2-40B4-BE49-F238E27FC236}">
                <a16:creationId xmlns:a16="http://schemas.microsoft.com/office/drawing/2014/main" id="{D5923CD8-11EC-B49C-AD2C-538D51AD1C66}"/>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5" name="Plassholder for tekst 3">
            <a:extLst>
              <a:ext uri="{FF2B5EF4-FFF2-40B4-BE49-F238E27FC236}">
                <a16:creationId xmlns:a16="http://schemas.microsoft.com/office/drawing/2014/main" id="{15342323-D7FF-2B10-CEA8-08616D6ADF6C}"/>
              </a:ext>
            </a:extLst>
          </p:cNvPr>
          <p:cNvSpPr>
            <a:spLocks noGrp="1"/>
          </p:cNvSpPr>
          <p:nvPr>
            <p:ph type="body" sz="quarter" idx="22" hasCustomPrompt="1"/>
          </p:nvPr>
        </p:nvSpPr>
        <p:spPr>
          <a:xfrm>
            <a:off x="855652" y="5983834"/>
            <a:ext cx="6220143"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8" name="Freeform 24">
            <a:extLst>
              <a:ext uri="{FF2B5EF4-FFF2-40B4-BE49-F238E27FC236}">
                <a16:creationId xmlns:a16="http://schemas.microsoft.com/office/drawing/2014/main" id="{570C163E-2E78-2237-7D6D-BEF9BAAD7785}"/>
              </a:ext>
              <a:ext uri="{C183D7F6-B498-43B3-948B-1728B52AA6E4}">
                <adec:decorative xmlns:adec="http://schemas.microsoft.com/office/drawing/2017/decorative" val="1"/>
              </a:ext>
            </a:extLst>
          </p:cNvPr>
          <p:cNvSpPr/>
          <p:nvPr userDrawn="1"/>
        </p:nvSpPr>
        <p:spPr>
          <a:xfrm>
            <a:off x="8158960" y="4722968"/>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9" name="Freeform 26">
            <a:extLst>
              <a:ext uri="{FF2B5EF4-FFF2-40B4-BE49-F238E27FC236}">
                <a16:creationId xmlns:a16="http://schemas.microsoft.com/office/drawing/2014/main" id="{4DB62AD3-B126-188E-EC56-BF24713D503C}"/>
              </a:ext>
              <a:ext uri="{C183D7F6-B498-43B3-948B-1728B52AA6E4}">
                <adec:decorative xmlns:adec="http://schemas.microsoft.com/office/drawing/2017/decorative" val="1"/>
              </a:ext>
            </a:extLst>
          </p:cNvPr>
          <p:cNvSpPr/>
          <p:nvPr userDrawn="1"/>
        </p:nvSpPr>
        <p:spPr>
          <a:xfrm rot="10800000">
            <a:off x="9082512" y="4723116"/>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0" name="Rectangle 27">
            <a:extLst>
              <a:ext uri="{FF2B5EF4-FFF2-40B4-BE49-F238E27FC236}">
                <a16:creationId xmlns:a16="http://schemas.microsoft.com/office/drawing/2014/main" id="{157428F5-A8A8-6529-1E61-CF59FB04750B}"/>
              </a:ext>
              <a:ext uri="{C183D7F6-B498-43B3-948B-1728B52AA6E4}">
                <adec:decorative xmlns:adec="http://schemas.microsoft.com/office/drawing/2017/decorative" val="1"/>
              </a:ext>
            </a:extLst>
          </p:cNvPr>
          <p:cNvSpPr>
            <a:spLocks/>
          </p:cNvSpPr>
          <p:nvPr userDrawn="1"/>
        </p:nvSpPr>
        <p:spPr>
          <a:xfrm rot="16200000">
            <a:off x="10929915" y="1951426"/>
            <a:ext cx="925200" cy="925200"/>
          </a:xfrm>
          <a:prstGeom prst="rect">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2" name="Oval 33">
            <a:extLst>
              <a:ext uri="{FF2B5EF4-FFF2-40B4-BE49-F238E27FC236}">
                <a16:creationId xmlns:a16="http://schemas.microsoft.com/office/drawing/2014/main" id="{1721D69E-C302-3E71-F2E5-2340B6A509CB}"/>
              </a:ext>
              <a:ext uri="{C183D7F6-B498-43B3-948B-1728B52AA6E4}">
                <adec:decorative xmlns:adec="http://schemas.microsoft.com/office/drawing/2017/decorative" val="1"/>
              </a:ext>
            </a:extLst>
          </p:cNvPr>
          <p:cNvSpPr/>
          <p:nvPr userDrawn="1"/>
        </p:nvSpPr>
        <p:spPr>
          <a:xfrm rot="16200000">
            <a:off x="10929915" y="1024990"/>
            <a:ext cx="925200" cy="9252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3" name="Tåre 32">
            <a:extLst>
              <a:ext uri="{FF2B5EF4-FFF2-40B4-BE49-F238E27FC236}">
                <a16:creationId xmlns:a16="http://schemas.microsoft.com/office/drawing/2014/main" id="{CE8227E0-4A0D-8DEE-C0F1-12476F795779}"/>
              </a:ext>
              <a:ext uri="{C183D7F6-B498-43B3-948B-1728B52AA6E4}">
                <adec:decorative xmlns:adec="http://schemas.microsoft.com/office/drawing/2017/decorative" val="1"/>
              </a:ext>
            </a:extLst>
          </p:cNvPr>
          <p:cNvSpPr>
            <a:spLocks noChangeAspect="1"/>
          </p:cNvSpPr>
          <p:nvPr userDrawn="1"/>
        </p:nvSpPr>
        <p:spPr>
          <a:xfrm rot="10800000">
            <a:off x="10008316" y="3797501"/>
            <a:ext cx="925200" cy="925200"/>
          </a:xfrm>
          <a:prstGeom prst="teardrop">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Tåre 33">
            <a:extLst>
              <a:ext uri="{FF2B5EF4-FFF2-40B4-BE49-F238E27FC236}">
                <a16:creationId xmlns:a16="http://schemas.microsoft.com/office/drawing/2014/main" id="{4950CED0-B2CA-42ED-0727-EA27BB7D896C}"/>
              </a:ext>
              <a:ext uri="{C183D7F6-B498-43B3-948B-1728B52AA6E4}">
                <adec:decorative xmlns:adec="http://schemas.microsoft.com/office/drawing/2017/decorative" val="1"/>
              </a:ext>
            </a:extLst>
          </p:cNvPr>
          <p:cNvSpPr>
            <a:spLocks noChangeAspect="1"/>
          </p:cNvSpPr>
          <p:nvPr userDrawn="1"/>
        </p:nvSpPr>
        <p:spPr>
          <a:xfrm>
            <a:off x="10008315" y="4722968"/>
            <a:ext cx="1846800" cy="18468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Tåre 34">
            <a:extLst>
              <a:ext uri="{FF2B5EF4-FFF2-40B4-BE49-F238E27FC236}">
                <a16:creationId xmlns:a16="http://schemas.microsoft.com/office/drawing/2014/main" id="{B14F6871-E511-0E71-AF44-F70BC6B42088}"/>
              </a:ext>
              <a:ext uri="{C183D7F6-B498-43B3-948B-1728B52AA6E4}">
                <adec:decorative xmlns:adec="http://schemas.microsoft.com/office/drawing/2017/decorative" val="1"/>
              </a:ext>
            </a:extLst>
          </p:cNvPr>
          <p:cNvSpPr>
            <a:spLocks noChangeAspect="1"/>
          </p:cNvSpPr>
          <p:nvPr userDrawn="1"/>
        </p:nvSpPr>
        <p:spPr>
          <a:xfrm rot="5400000">
            <a:off x="9082363" y="3797502"/>
            <a:ext cx="925200" cy="9252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6" name="Tåre 35">
            <a:extLst>
              <a:ext uri="{FF2B5EF4-FFF2-40B4-BE49-F238E27FC236}">
                <a16:creationId xmlns:a16="http://schemas.microsoft.com/office/drawing/2014/main" id="{33CE8442-88B7-DB0C-C778-ACB6CA2FDB44}"/>
              </a:ext>
              <a:ext uri="{C183D7F6-B498-43B3-948B-1728B52AA6E4}">
                <adec:decorative xmlns:adec="http://schemas.microsoft.com/office/drawing/2017/decorative" val="1"/>
              </a:ext>
            </a:extLst>
          </p:cNvPr>
          <p:cNvSpPr>
            <a:spLocks noChangeAspect="1"/>
          </p:cNvSpPr>
          <p:nvPr userDrawn="1"/>
        </p:nvSpPr>
        <p:spPr>
          <a:xfrm>
            <a:off x="10004680" y="2875729"/>
            <a:ext cx="925200" cy="9252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Rectangle 27">
            <a:extLst>
              <a:ext uri="{FF2B5EF4-FFF2-40B4-BE49-F238E27FC236}">
                <a16:creationId xmlns:a16="http://schemas.microsoft.com/office/drawing/2014/main" id="{B87B1C00-DEFD-83AA-3E54-17E057000169}"/>
              </a:ext>
              <a:ext uri="{C183D7F6-B498-43B3-948B-1728B52AA6E4}">
                <adec:decorative xmlns:adec="http://schemas.microsoft.com/office/drawing/2017/decorative" val="1"/>
              </a:ext>
            </a:extLst>
          </p:cNvPr>
          <p:cNvSpPr>
            <a:spLocks/>
          </p:cNvSpPr>
          <p:nvPr userDrawn="1"/>
        </p:nvSpPr>
        <p:spPr>
          <a:xfrm rot="16200000">
            <a:off x="10002768" y="1951426"/>
            <a:ext cx="925200" cy="9252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1" name="Freeform 29">
            <a:extLst>
              <a:ext uri="{FF2B5EF4-FFF2-40B4-BE49-F238E27FC236}">
                <a16:creationId xmlns:a16="http://schemas.microsoft.com/office/drawing/2014/main" id="{8BE1EA07-3515-0402-C37C-D4E47D3C10C5}"/>
              </a:ext>
              <a:ext uri="{C183D7F6-B498-43B3-948B-1728B52AA6E4}">
                <adec:decorative xmlns:adec="http://schemas.microsoft.com/office/drawing/2017/decorative" val="1"/>
              </a:ext>
            </a:extLst>
          </p:cNvPr>
          <p:cNvSpPr/>
          <p:nvPr userDrawn="1"/>
        </p:nvSpPr>
        <p:spPr>
          <a:xfrm>
            <a:off x="10929915" y="2875902"/>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pic>
        <p:nvPicPr>
          <p:cNvPr id="3" name="Graphic 2" descr="Sandefjord videregående skole logo">
            <a:extLst>
              <a:ext uri="{FF2B5EF4-FFF2-40B4-BE49-F238E27FC236}">
                <a16:creationId xmlns:a16="http://schemas.microsoft.com/office/drawing/2014/main" id="{EFC35A54-FA1F-3D4A-1906-E712218AE824}"/>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49062051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Fullskjerm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769EBC2-A8BC-0723-CC54-8B026BB10D90}"/>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4" name="Plassholder for bilde 11">
            <a:extLst>
              <a:ext uri="{FF2B5EF4-FFF2-40B4-BE49-F238E27FC236}">
                <a16:creationId xmlns:a16="http://schemas.microsoft.com/office/drawing/2014/main" id="{8DC678C2-C645-486F-8630-057971DBE12B}"/>
              </a:ext>
            </a:extLst>
          </p:cNvPr>
          <p:cNvSpPr>
            <a:spLocks noGrp="1"/>
          </p:cNvSpPr>
          <p:nvPr>
            <p:ph type="pic" sz="quarter" idx="16"/>
          </p:nvPr>
        </p:nvSpPr>
        <p:spPr>
          <a:xfrm>
            <a:off x="0" y="0"/>
            <a:ext cx="12192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tekst 6">
            <a:extLst>
              <a:ext uri="{FF2B5EF4-FFF2-40B4-BE49-F238E27FC236}">
                <a16:creationId xmlns:a16="http://schemas.microsoft.com/office/drawing/2014/main" id="{A8536A01-051B-BE75-EB3D-6C4863D330D2}"/>
              </a:ext>
            </a:extLst>
          </p:cNvPr>
          <p:cNvSpPr>
            <a:spLocks noGrp="1"/>
          </p:cNvSpPr>
          <p:nvPr>
            <p:ph type="body" sz="quarter" idx="22" hasCustomPrompt="1"/>
          </p:nvPr>
        </p:nvSpPr>
        <p:spPr>
          <a:xfrm>
            <a:off x="340632" y="6379920"/>
            <a:ext cx="926069" cy="180425"/>
          </a:xfrm>
          <a:solidFill>
            <a:schemeClr val="bg1"/>
          </a:solidFill>
        </p:spPr>
        <p:txBody>
          <a:bodyPr wrap="none" lIns="72000" tIns="36000" rIns="72000" bIns="36000">
            <a:spAutoFit/>
          </a:bodyPr>
          <a:lstStyle>
            <a:lvl1pPr marL="0" indent="0" algn="l">
              <a:buNone/>
              <a:defRPr lang="nb-NO" sz="7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23682357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preserve="1" userDrawn="1">
  <p:cSld name="Fullskjerm bilde med tekst ">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13718270-56CD-D079-D8FF-358055A07649}"/>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4" name="Plassholder for bilde 11">
            <a:extLst>
              <a:ext uri="{FF2B5EF4-FFF2-40B4-BE49-F238E27FC236}">
                <a16:creationId xmlns:a16="http://schemas.microsoft.com/office/drawing/2014/main" id="{8DC678C2-C645-486F-8630-057971DBE12B}"/>
              </a:ext>
            </a:extLst>
          </p:cNvPr>
          <p:cNvSpPr>
            <a:spLocks noGrp="1"/>
          </p:cNvSpPr>
          <p:nvPr>
            <p:ph type="pic" sz="quarter" idx="16"/>
          </p:nvPr>
        </p:nvSpPr>
        <p:spPr>
          <a:xfrm>
            <a:off x="0" y="0"/>
            <a:ext cx="12192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8" name="Text Placeholder 16">
            <a:extLst>
              <a:ext uri="{FF2B5EF4-FFF2-40B4-BE49-F238E27FC236}">
                <a16:creationId xmlns:a16="http://schemas.microsoft.com/office/drawing/2014/main" id="{B7678E87-E36B-1513-EC8F-952B988AE36A}"/>
              </a:ext>
            </a:extLst>
          </p:cNvPr>
          <p:cNvSpPr>
            <a:spLocks noGrp="1" noChangeAspect="1"/>
          </p:cNvSpPr>
          <p:nvPr>
            <p:ph type="body" sz="quarter" idx="33" hasCustomPrompt="1"/>
          </p:nvPr>
        </p:nvSpPr>
        <p:spPr>
          <a:xfrm>
            <a:off x="0" y="3808800"/>
            <a:ext cx="3049200" cy="3049200"/>
          </a:xfrm>
          <a:solidFill>
            <a:schemeClr val="tx2">
              <a:lumMod val="20000"/>
              <a:lumOff val="80000"/>
            </a:schemeClr>
          </a:solidFill>
        </p:spPr>
        <p:txBody>
          <a:bodyPr lIns="216000" tIns="216000" rIns="216000" bIns="216000" anchor="ctr"/>
          <a:lstStyle>
            <a:lvl1pPr marL="0" indent="0">
              <a:buNone/>
              <a:defRPr/>
            </a:lvl1pPr>
            <a:lvl2pPr marL="252000" indent="0">
              <a:buNone/>
              <a:defRPr/>
            </a:lvl2pPr>
            <a:lvl3pPr marL="504000" indent="0">
              <a:buNone/>
              <a:defRPr/>
            </a:lvl3pPr>
            <a:lvl4pPr marL="756000" indent="0">
              <a:buNone/>
              <a:defRPr/>
            </a:lvl4pPr>
            <a:lvl5pPr marL="1008000" indent="0">
              <a:buNone/>
              <a:defRPr/>
            </a:lvl5pPr>
          </a:lstStyle>
          <a:p>
            <a:pPr lvl="0"/>
            <a:r>
              <a:rPr lang="nb-NO" dirty="0" err="1"/>
              <a:t>Klikk</a:t>
            </a:r>
            <a:r>
              <a:rPr lang="nb-NO" dirty="0"/>
              <a:t> her for </a:t>
            </a:r>
            <a:r>
              <a:rPr lang="nb-NO" dirty="0" err="1"/>
              <a:t>å</a:t>
            </a:r>
            <a:r>
              <a:rPr lang="nb-NO" dirty="0"/>
              <a:t> </a:t>
            </a:r>
            <a:r>
              <a:rPr lang="nb-NO" dirty="0" err="1"/>
              <a:t>skrive</a:t>
            </a:r>
            <a:r>
              <a:rPr lang="nb-NO" dirty="0"/>
              <a:t> </a:t>
            </a:r>
            <a:r>
              <a:rPr lang="nb-NO" dirty="0" err="1"/>
              <a:t>tekst</a:t>
            </a:r>
            <a:r>
              <a:rPr lang="nb-NO" dirty="0"/>
              <a:t> inn </a:t>
            </a:r>
            <a:r>
              <a:rPr lang="nb-NO" dirty="0" err="1"/>
              <a:t>i</a:t>
            </a:r>
            <a:r>
              <a:rPr lang="nb-NO" dirty="0"/>
              <a:t> </a:t>
            </a:r>
            <a:r>
              <a:rPr lang="nb-NO" dirty="0" err="1"/>
              <a:t>firkanten</a:t>
            </a:r>
            <a:r>
              <a:rPr lang="nb-NO" dirty="0"/>
              <a:t>. </a:t>
            </a:r>
            <a:r>
              <a:rPr lang="nb-NO" dirty="0" err="1"/>
              <a:t>Slett</a:t>
            </a:r>
            <a:r>
              <a:rPr lang="nb-NO" dirty="0"/>
              <a:t> </a:t>
            </a:r>
            <a:r>
              <a:rPr lang="nb-NO" dirty="0" err="1"/>
              <a:t>formen</a:t>
            </a:r>
            <a:r>
              <a:rPr lang="nb-NO" dirty="0"/>
              <a:t> </a:t>
            </a:r>
            <a:r>
              <a:rPr lang="nb-NO" dirty="0" err="1"/>
              <a:t>dersom</a:t>
            </a:r>
            <a:r>
              <a:rPr lang="nb-NO" dirty="0"/>
              <a:t> du </a:t>
            </a:r>
            <a:r>
              <a:rPr lang="nb-NO" dirty="0" err="1"/>
              <a:t>ikke</a:t>
            </a:r>
            <a:r>
              <a:rPr lang="nb-NO" dirty="0"/>
              <a:t> </a:t>
            </a:r>
            <a:r>
              <a:rPr lang="nb-NO" dirty="0" err="1"/>
              <a:t>har</a:t>
            </a:r>
            <a:r>
              <a:rPr lang="nb-NO" dirty="0"/>
              <a:t> </a:t>
            </a:r>
            <a:r>
              <a:rPr lang="nb-NO" dirty="0" err="1"/>
              <a:t>behov</a:t>
            </a:r>
            <a:r>
              <a:rPr lang="nb-NO" dirty="0"/>
              <a:t> for den.</a:t>
            </a:r>
          </a:p>
        </p:txBody>
      </p:sp>
      <p:sp>
        <p:nvSpPr>
          <p:cNvPr id="2" name="Plassholder for tekst 6">
            <a:extLst>
              <a:ext uri="{FF2B5EF4-FFF2-40B4-BE49-F238E27FC236}">
                <a16:creationId xmlns:a16="http://schemas.microsoft.com/office/drawing/2014/main" id="{670C2EAD-E2E4-D253-0121-062F5F0EEC56}"/>
              </a:ext>
            </a:extLst>
          </p:cNvPr>
          <p:cNvSpPr>
            <a:spLocks noGrp="1"/>
          </p:cNvSpPr>
          <p:nvPr>
            <p:ph type="body" sz="quarter" idx="34" hasCustomPrompt="1"/>
          </p:nvPr>
        </p:nvSpPr>
        <p:spPr>
          <a:xfrm>
            <a:off x="10930938" y="6379920"/>
            <a:ext cx="926069" cy="180425"/>
          </a:xfrm>
          <a:solidFill>
            <a:schemeClr val="tx2">
              <a:lumMod val="20000"/>
              <a:lumOff val="80000"/>
            </a:schemeClr>
          </a:solidFill>
        </p:spPr>
        <p:txBody>
          <a:bodyPr wrap="none" lIns="72000" tIns="36000" rIns="72000" bIns="36000">
            <a:spAutoFit/>
          </a:bodyPr>
          <a:lstStyle>
            <a:lvl1pPr marL="0" indent="0" algn="r">
              <a:buNone/>
              <a:defRPr lang="nb-NO" sz="7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53029674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Stort sitat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A981A15-5927-4FCD-812D-FAD670E2A1CF}"/>
              </a:ext>
            </a:extLst>
          </p:cNvPr>
          <p:cNvSpPr>
            <a:spLocks noGrp="1"/>
          </p:cNvSpPr>
          <p:nvPr>
            <p:ph type="title" hasCustomPrompt="1"/>
          </p:nvPr>
        </p:nvSpPr>
        <p:spPr>
          <a:xfrm>
            <a:off x="2977286" y="981120"/>
            <a:ext cx="8359058" cy="3949325"/>
          </a:xfrm>
        </p:spPr>
        <p:txBody>
          <a:bodyPr anchor="t" anchorCtr="0"/>
          <a:lstStyle>
            <a:lvl1pPr>
              <a:defRPr sz="5000"/>
            </a:lvl1pPr>
          </a:lstStyle>
          <a:p>
            <a:r>
              <a:rPr lang="nb-NO" dirty="0" err="1"/>
              <a:t>Klikk</a:t>
            </a:r>
            <a:r>
              <a:rPr lang="nb-NO" dirty="0"/>
              <a:t> for å </a:t>
            </a:r>
            <a:r>
              <a:rPr lang="nb-NO" dirty="0" err="1"/>
              <a:t>skrive</a:t>
            </a:r>
            <a:r>
              <a:rPr lang="nb-NO" dirty="0"/>
              <a:t> inn et </a:t>
            </a:r>
            <a:r>
              <a:rPr lang="nb-NO" dirty="0" err="1"/>
              <a:t>sitat</a:t>
            </a:r>
            <a:r>
              <a:rPr lang="nb-NO" dirty="0"/>
              <a:t> </a:t>
            </a:r>
          </a:p>
        </p:txBody>
      </p:sp>
      <p:sp>
        <p:nvSpPr>
          <p:cNvPr id="13" name="Plassholder for tekst 3">
            <a:extLst>
              <a:ext uri="{FF2B5EF4-FFF2-40B4-BE49-F238E27FC236}">
                <a16:creationId xmlns:a16="http://schemas.microsoft.com/office/drawing/2014/main" id="{1A767E45-C00F-3A80-4F0C-D1E9B58142AB}"/>
              </a:ext>
            </a:extLst>
          </p:cNvPr>
          <p:cNvSpPr>
            <a:spLocks noGrp="1"/>
          </p:cNvSpPr>
          <p:nvPr>
            <p:ph type="body" sz="quarter" idx="23" hasCustomPrompt="1"/>
          </p:nvPr>
        </p:nvSpPr>
        <p:spPr>
          <a:xfrm>
            <a:off x="2977286" y="5189727"/>
            <a:ext cx="6220143" cy="692150"/>
          </a:xfrm>
        </p:spPr>
        <p:txBody>
          <a:bodyPr/>
          <a:lstStyle>
            <a:lvl1pPr marL="0" indent="0">
              <a:buNone/>
              <a:defRPr sz="2000"/>
            </a:lvl1pPr>
          </a:lstStyle>
          <a:p>
            <a:pPr lvl="0"/>
            <a:r>
              <a:rPr lang="nb-NO" dirty="0"/>
              <a:t>- </a:t>
            </a:r>
            <a:r>
              <a:rPr lang="nb-NO" dirty="0" err="1"/>
              <a:t>Klikk</a:t>
            </a:r>
            <a:r>
              <a:rPr lang="nb-NO" dirty="0"/>
              <a:t> for å </a:t>
            </a:r>
            <a:r>
              <a:rPr lang="nb-NO" dirty="0" err="1"/>
              <a:t>skrive</a:t>
            </a:r>
            <a:r>
              <a:rPr lang="nb-NO" dirty="0"/>
              <a:t> inn </a:t>
            </a:r>
            <a:r>
              <a:rPr lang="nb-NO" dirty="0" err="1"/>
              <a:t>forfatter</a:t>
            </a:r>
            <a:r>
              <a:rPr lang="nb-NO" dirty="0"/>
              <a:t>/</a:t>
            </a:r>
            <a:r>
              <a:rPr lang="nb-NO" dirty="0" err="1"/>
              <a:t>navn</a:t>
            </a:r>
            <a:endParaRPr lang="nb-NO" dirty="0"/>
          </a:p>
        </p:txBody>
      </p:sp>
      <p:pic>
        <p:nvPicPr>
          <p:cNvPr id="11" name="Grafikk 11" descr="Sitattegn">
            <a:extLst>
              <a:ext uri="{FF2B5EF4-FFF2-40B4-BE49-F238E27FC236}">
                <a16:creationId xmlns:a16="http://schemas.microsoft.com/office/drawing/2014/main" id="{54E45CF3-B4B5-F82F-D3AE-B3AAD3BAF4A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55653" y="981120"/>
            <a:ext cx="1417304" cy="1118342"/>
          </a:xfrm>
          <a:prstGeom prst="rect">
            <a:avLst/>
          </a:prstGeom>
        </p:spPr>
      </p:pic>
    </p:spTree>
    <p:extLst>
      <p:ext uri="{BB962C8B-B14F-4D97-AF65-F5344CB8AC3E}">
        <p14:creationId xmlns:p14="http://schemas.microsoft.com/office/powerpoint/2010/main" val="310179206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Tittel | Undertittel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7E3CD79A-10BA-DF0A-337C-7491DA56A188}"/>
              </a:ext>
            </a:extLst>
          </p:cNvPr>
          <p:cNvSpPr>
            <a:spLocks noGrp="1"/>
          </p:cNvSpPr>
          <p:nvPr>
            <p:ph type="title" hasCustomPrompt="1"/>
          </p:nvPr>
        </p:nvSpPr>
        <p:spPr>
          <a:xfrm>
            <a:off x="1559875" y="2136338"/>
            <a:ext cx="3949690" cy="2585323"/>
          </a:xfrm>
        </p:spPr>
        <p:txBody>
          <a:bodyPr anchor="ctr">
            <a:noAutofit/>
          </a:bodyPr>
          <a:lstStyle>
            <a:lvl1pPr marL="0" marR="0" indent="0" algn="r" defTabSz="914400" rtl="0" eaLnBrk="1" fontAlgn="auto" latinLnBrk="0" hangingPunct="1">
              <a:lnSpc>
                <a:spcPts val="6000"/>
              </a:lnSpc>
              <a:spcBef>
                <a:spcPts val="0"/>
              </a:spcBef>
              <a:spcAft>
                <a:spcPts val="0"/>
              </a:spcAft>
              <a:buClrTx/>
              <a:buSzTx/>
              <a:buFontTx/>
              <a:buNone/>
              <a:tabLst/>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cxnSp>
        <p:nvCxnSpPr>
          <p:cNvPr id="7" name="Rett linje 9">
            <a:extLst>
              <a:ext uri="{FF2B5EF4-FFF2-40B4-BE49-F238E27FC236}">
                <a16:creationId xmlns:a16="http://schemas.microsoft.com/office/drawing/2014/main" id="{377364A3-E584-EE44-3975-7F01D38AE1D0}"/>
              </a:ext>
              <a:ext uri="{C183D7F6-B498-43B3-948B-1728B52AA6E4}">
                <adec:decorative xmlns:adec="http://schemas.microsoft.com/office/drawing/2017/decorative" val="1"/>
              </a:ext>
            </a:extLst>
          </p:cNvPr>
          <p:cNvCxnSpPr/>
          <p:nvPr userDrawn="1"/>
        </p:nvCxnSpPr>
        <p:spPr>
          <a:xfrm>
            <a:off x="6096000" y="2073859"/>
            <a:ext cx="0" cy="280851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lassholder for tekst 11">
            <a:extLst>
              <a:ext uri="{FF2B5EF4-FFF2-40B4-BE49-F238E27FC236}">
                <a16:creationId xmlns:a16="http://schemas.microsoft.com/office/drawing/2014/main" id="{38FE4089-49C3-167A-3E1D-E1877C878A46}"/>
              </a:ext>
            </a:extLst>
          </p:cNvPr>
          <p:cNvSpPr>
            <a:spLocks noGrp="1"/>
          </p:cNvSpPr>
          <p:nvPr>
            <p:ph type="body" sz="quarter" idx="15" hasCustomPrompt="1"/>
          </p:nvPr>
        </p:nvSpPr>
        <p:spPr>
          <a:xfrm>
            <a:off x="6682435" y="2136338"/>
            <a:ext cx="3949682" cy="2585323"/>
          </a:xfrm>
        </p:spPr>
        <p:txBody>
          <a:bodyPr anchor="ctr"/>
          <a:lstStyle>
            <a:lvl1pPr marL="0" indent="0">
              <a:lnSpc>
                <a:spcPct val="120000"/>
              </a:lnSpc>
              <a:buNone/>
              <a:defRPr sz="2400"/>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å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endParaRPr lang="nb-NO" dirty="0"/>
          </a:p>
        </p:txBody>
      </p:sp>
    </p:spTree>
    <p:extLst>
      <p:ext uri="{BB962C8B-B14F-4D97-AF65-F5344CB8AC3E}">
        <p14:creationId xmlns:p14="http://schemas.microsoft.com/office/powerpoint/2010/main" val="35823090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To fargeflater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6857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Tittel 1">
            <a:extLst>
              <a:ext uri="{FF2B5EF4-FFF2-40B4-BE49-F238E27FC236}">
                <a16:creationId xmlns:a16="http://schemas.microsoft.com/office/drawing/2014/main" id="{EEACF926-5E96-43D7-BA7E-1C2593912E1E}"/>
              </a:ext>
            </a:extLst>
          </p:cNvPr>
          <p:cNvSpPr>
            <a:spLocks noGrp="1"/>
          </p:cNvSpPr>
          <p:nvPr>
            <p:ph type="title" hasCustomPrompt="1"/>
          </p:nvPr>
        </p:nvSpPr>
        <p:spPr>
          <a:xfrm>
            <a:off x="948690" y="2136338"/>
            <a:ext cx="4560875" cy="2585323"/>
          </a:xfrm>
        </p:spPr>
        <p:txBody>
          <a:bodyPr anchor="ctr">
            <a:noAutofit/>
          </a:bodyPr>
          <a:lstStyle>
            <a:lvl1pPr algn="l">
              <a:lnSpc>
                <a:spcPts val="6000"/>
              </a:lnSpc>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7254" y="698839"/>
            <a:ext cx="4933493" cy="5460324"/>
          </a:xfrm>
        </p:spPr>
        <p:txBody>
          <a:bodyPr anchor="ctr">
            <a:noAutofit/>
          </a:bodyPr>
          <a:lstStyle>
            <a:lvl1pPr marL="0" indent="0">
              <a:lnSpc>
                <a:spcPct val="120000"/>
              </a:lnSpc>
              <a:buNone/>
              <a:defRPr sz="2400"/>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å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endParaRPr lang="nb-NO" dirty="0"/>
          </a:p>
        </p:txBody>
      </p:sp>
    </p:spTree>
    <p:extLst>
      <p:ext uri="{BB962C8B-B14F-4D97-AF65-F5344CB8AC3E}">
        <p14:creationId xmlns:p14="http://schemas.microsoft.com/office/powerpoint/2010/main" val="182133609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Tre fargeflater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9" name="Tittel 1">
            <a:extLst>
              <a:ext uri="{FF2B5EF4-FFF2-40B4-BE49-F238E27FC236}">
                <a16:creationId xmlns:a16="http://schemas.microsoft.com/office/drawing/2014/main" id="{31045BF3-763A-0A24-A7CF-88EDE2C5B162}"/>
              </a:ext>
            </a:extLst>
          </p:cNvPr>
          <p:cNvSpPr>
            <a:spLocks noGrp="1"/>
          </p:cNvSpPr>
          <p:nvPr>
            <p:ph type="title" hasCustomPrompt="1"/>
          </p:nvPr>
        </p:nvSpPr>
        <p:spPr>
          <a:xfrm>
            <a:off x="948690" y="2136338"/>
            <a:ext cx="4560875" cy="2585323"/>
          </a:xfrm>
        </p:spPr>
        <p:txBody>
          <a:bodyPr anchor="ctr">
            <a:noAutofit/>
          </a:bodyPr>
          <a:lstStyle>
            <a:lvl1pPr algn="l">
              <a:lnSpc>
                <a:spcPts val="6000"/>
              </a:lnSpc>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4662" y="627005"/>
            <a:ext cx="4933493" cy="2174990"/>
          </a:xfrm>
        </p:spPr>
        <p:txBody>
          <a:bodyPr anchor="ctr">
            <a:noAutofit/>
          </a:bodyPr>
          <a:lstStyle>
            <a:lvl1pPr marL="0" indent="0">
              <a:lnSpc>
                <a:spcPct val="120000"/>
              </a:lnSpc>
              <a:buNone/>
              <a:defRPr sz="2400"/>
            </a:lvl1pPr>
          </a:lstStyle>
          <a:p>
            <a:pPr lvl="0"/>
            <a:r>
              <a:rPr lang="nb-NO" noProof="0" dirty="0"/>
              <a:t>Klikk for å legge til tekst</a:t>
            </a:r>
          </a:p>
        </p:txBody>
      </p:sp>
      <p:sp>
        <p:nvSpPr>
          <p:cNvPr id="3" name="Rektangel 7">
            <a:extLst>
              <a:ext uri="{FF2B5EF4-FFF2-40B4-BE49-F238E27FC236}">
                <a16:creationId xmlns:a16="http://schemas.microsoft.com/office/drawing/2014/main" id="{3C13E5C7-5F7A-904A-A6EF-E2604739B845}"/>
              </a:ext>
              <a:ext uri="{C183D7F6-B498-43B3-948B-1728B52AA6E4}">
                <adec:decorative xmlns:adec="http://schemas.microsoft.com/office/drawing/2017/decorative" val="1"/>
              </a:ext>
            </a:extLst>
          </p:cNvPr>
          <p:cNvSpPr/>
          <p:nvPr userDrawn="1"/>
        </p:nvSpPr>
        <p:spPr>
          <a:xfrm>
            <a:off x="6090818" y="3429000"/>
            <a:ext cx="6101182" cy="3429000"/>
          </a:xfrm>
          <a:prstGeom prst="rect">
            <a:avLst/>
          </a:prstGeom>
          <a:solidFill>
            <a:schemeClr val="tx2">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Plassholder for tekst 12">
            <a:extLst>
              <a:ext uri="{FF2B5EF4-FFF2-40B4-BE49-F238E27FC236}">
                <a16:creationId xmlns:a16="http://schemas.microsoft.com/office/drawing/2014/main" id="{BD71A123-9163-1460-6D8F-8978525CD278}"/>
              </a:ext>
            </a:extLst>
          </p:cNvPr>
          <p:cNvSpPr>
            <a:spLocks noGrp="1"/>
          </p:cNvSpPr>
          <p:nvPr>
            <p:ph type="body" sz="quarter" idx="33" hasCustomPrompt="1"/>
          </p:nvPr>
        </p:nvSpPr>
        <p:spPr>
          <a:xfrm>
            <a:off x="6674662" y="4056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Tree>
    <p:extLst>
      <p:ext uri="{BB962C8B-B14F-4D97-AF65-F5344CB8AC3E}">
        <p14:creationId xmlns:p14="http://schemas.microsoft.com/office/powerpoint/2010/main" val="413903603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Tre fargeflater med ikon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5" name="Tittel 1">
            <a:extLst>
              <a:ext uri="{FF2B5EF4-FFF2-40B4-BE49-F238E27FC236}">
                <a16:creationId xmlns:a16="http://schemas.microsoft.com/office/drawing/2014/main" id="{C049361A-65CD-9E25-422C-7EE7423356BB}"/>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2" name="Plassholder for bilde 4">
            <a:extLst>
              <a:ext uri="{FF2B5EF4-FFF2-40B4-BE49-F238E27FC236}">
                <a16:creationId xmlns:a16="http://schemas.microsoft.com/office/drawing/2014/main" id="{B5388A3F-3E39-5023-2E48-C55E26CDADD4}"/>
              </a:ext>
            </a:extLst>
          </p:cNvPr>
          <p:cNvSpPr>
            <a:spLocks noGrp="1" noChangeAspect="1"/>
          </p:cNvSpPr>
          <p:nvPr>
            <p:ph type="pic" sz="quarter" idx="32" hasCustomPrompt="1"/>
          </p:nvPr>
        </p:nvSpPr>
        <p:spPr>
          <a:xfrm>
            <a:off x="801087" y="1184678"/>
            <a:ext cx="4488644" cy="4488644"/>
          </a:xfrm>
          <a:prstGeom prst="ellipse">
            <a:avLst/>
          </a:prstGeom>
          <a:solidFill>
            <a:schemeClr val="bg1"/>
          </a:solidFill>
        </p:spPr>
        <p:txBody>
          <a:bodyPr lIns="251999" tIns="251999" rIns="216000" bIns="108000"/>
          <a:lstStyle>
            <a:lvl1pPr marL="0" indent="0" algn="ctr">
              <a:buNone/>
              <a:defRPr sz="22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dirty="0" err="1"/>
              <a:t>Klikk</a:t>
            </a:r>
            <a:r>
              <a:rPr lang="nb-NO" dirty="0"/>
              <a:t> </a:t>
            </a:r>
            <a:r>
              <a:rPr lang="nb-NO" dirty="0" err="1"/>
              <a:t>på</a:t>
            </a:r>
            <a:r>
              <a:rPr lang="nb-NO" dirty="0"/>
              <a:t> </a:t>
            </a:r>
            <a:r>
              <a:rPr lang="nb-NO" dirty="0" err="1"/>
              <a:t>ikonet</a:t>
            </a:r>
            <a:r>
              <a:rPr lang="nb-NO" dirty="0"/>
              <a:t> under for å </a:t>
            </a:r>
            <a:r>
              <a:rPr lang="nb-NO" dirty="0" err="1"/>
              <a:t>sette</a:t>
            </a:r>
            <a:r>
              <a:rPr lang="nb-NO" dirty="0"/>
              <a:t> inn </a:t>
            </a:r>
            <a:r>
              <a:rPr lang="nb-NO" dirty="0" err="1"/>
              <a:t>ønsket</a:t>
            </a:r>
            <a:r>
              <a:rPr lang="nb-NO" dirty="0"/>
              <a:t> ikon. </a:t>
            </a:r>
            <a:r>
              <a:rPr lang="nb-NO" b="0" i="0" dirty="0">
                <a:solidFill>
                  <a:srgbClr val="000000"/>
                </a:solidFill>
                <a:effectLst/>
                <a:latin typeface="WordVisi_MSFontService"/>
              </a:rPr>
              <a:t>Se </a:t>
            </a:r>
            <a:r>
              <a:rPr lang="nb-NO" b="0" i="0" dirty="0" err="1">
                <a:solidFill>
                  <a:srgbClr val="000000"/>
                </a:solidFill>
                <a:effectLst/>
                <a:latin typeface="WordVisi_MSFontService"/>
              </a:rPr>
              <a:t>oppskrift</a:t>
            </a:r>
            <a:r>
              <a:rPr lang="nb-NO" b="0" i="0" dirty="0">
                <a:solidFill>
                  <a:srgbClr val="000000"/>
                </a:solidFill>
                <a:effectLst/>
                <a:latin typeface="WordVisi_MSFontService"/>
              </a:rPr>
              <a:t> </a:t>
            </a:r>
            <a:r>
              <a:rPr lang="nb-NO" b="0" i="0" dirty="0" err="1">
                <a:solidFill>
                  <a:srgbClr val="000000"/>
                </a:solidFill>
                <a:effectLst/>
                <a:latin typeface="WordVisi_MSFontService"/>
              </a:rPr>
              <a:t>til</a:t>
            </a:r>
            <a:r>
              <a:rPr lang="nb-NO" b="0" i="0" dirty="0">
                <a:solidFill>
                  <a:srgbClr val="000000"/>
                </a:solidFill>
                <a:effectLst/>
                <a:latin typeface="WordVisi_MSFontService"/>
              </a:rPr>
              <a:t> </a:t>
            </a:r>
            <a:r>
              <a:rPr lang="nb-NO" b="0" i="0" dirty="0" err="1">
                <a:solidFill>
                  <a:srgbClr val="000000"/>
                </a:solidFill>
                <a:effectLst/>
                <a:latin typeface="WordVisi_MSFontService"/>
              </a:rPr>
              <a:t>høyre</a:t>
            </a:r>
            <a:r>
              <a:rPr lang="nb-NO" b="0" i="0" dirty="0">
                <a:solidFill>
                  <a:srgbClr val="000000"/>
                </a:solidFill>
                <a:effectLst/>
                <a:latin typeface="WordVisi_MSFontService"/>
              </a:rPr>
              <a:t> for </a:t>
            </a:r>
            <a:r>
              <a:rPr lang="nb-NO" b="0" i="0" dirty="0" err="1">
                <a:solidFill>
                  <a:srgbClr val="000000"/>
                </a:solidFill>
                <a:effectLst/>
                <a:latin typeface="WordVisi_MSFontService"/>
              </a:rPr>
              <a:t>lysbildet</a:t>
            </a:r>
            <a:r>
              <a:rPr lang="nb-NO" b="0" i="0" dirty="0">
                <a:solidFill>
                  <a:srgbClr val="000000"/>
                </a:solidFill>
                <a:effectLst/>
                <a:latin typeface="WordVisi_MSFontService"/>
              </a:rPr>
              <a:t>.</a:t>
            </a:r>
            <a:endParaRPr lang="nb-NO" dirty="0"/>
          </a:p>
        </p:txBody>
      </p:sp>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4662" y="627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
        <p:nvSpPr>
          <p:cNvPr id="3" name="Rektangel 7">
            <a:extLst>
              <a:ext uri="{FF2B5EF4-FFF2-40B4-BE49-F238E27FC236}">
                <a16:creationId xmlns:a16="http://schemas.microsoft.com/office/drawing/2014/main" id="{3C13E5C7-5F7A-904A-A6EF-E2604739B845}"/>
              </a:ext>
              <a:ext uri="{C183D7F6-B498-43B3-948B-1728B52AA6E4}">
                <adec:decorative xmlns:adec="http://schemas.microsoft.com/office/drawing/2017/decorative" val="1"/>
              </a:ext>
            </a:extLst>
          </p:cNvPr>
          <p:cNvSpPr/>
          <p:nvPr userDrawn="1"/>
        </p:nvSpPr>
        <p:spPr>
          <a:xfrm>
            <a:off x="6090818" y="3429000"/>
            <a:ext cx="6101182" cy="3429000"/>
          </a:xfrm>
          <a:prstGeom prst="rect">
            <a:avLst/>
          </a:prstGeom>
          <a:solidFill>
            <a:schemeClr val="tx2">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Plassholder for tekst 12">
            <a:extLst>
              <a:ext uri="{FF2B5EF4-FFF2-40B4-BE49-F238E27FC236}">
                <a16:creationId xmlns:a16="http://schemas.microsoft.com/office/drawing/2014/main" id="{BD71A123-9163-1460-6D8F-8978525CD278}"/>
              </a:ext>
            </a:extLst>
          </p:cNvPr>
          <p:cNvSpPr>
            <a:spLocks noGrp="1"/>
          </p:cNvSpPr>
          <p:nvPr>
            <p:ph type="body" sz="quarter" idx="33" hasCustomPrompt="1"/>
          </p:nvPr>
        </p:nvSpPr>
        <p:spPr>
          <a:xfrm>
            <a:off x="6674662" y="4056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
        <p:nvSpPr>
          <p:cNvPr id="6" name="Rectangle 5">
            <a:extLst>
              <a:ext uri="{FF2B5EF4-FFF2-40B4-BE49-F238E27FC236}">
                <a16:creationId xmlns:a16="http://schemas.microsoft.com/office/drawing/2014/main" id="{80369958-D876-D67C-783C-240E2BE135E8}"/>
              </a:ext>
              <a:ext uri="{C183D7F6-B498-43B3-948B-1728B52AA6E4}">
                <adec:decorative xmlns:adec="http://schemas.microsoft.com/office/drawing/2017/decorative" val="1"/>
              </a:ext>
            </a:extLst>
          </p:cNvPr>
          <p:cNvSpPr/>
          <p:nvPr userDrawn="1"/>
        </p:nvSpPr>
        <p:spPr>
          <a:xfrm>
            <a:off x="12500764" y="0"/>
            <a:ext cx="586423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0" name="TekstSylinder 6">
            <a:extLst>
              <a:ext uri="{FF2B5EF4-FFF2-40B4-BE49-F238E27FC236}">
                <a16:creationId xmlns:a16="http://schemas.microsoft.com/office/drawing/2014/main" id="{5768A83D-B7F2-1357-4F15-E945F9235D76}"/>
              </a:ext>
              <a:ext uri="{C183D7F6-B498-43B3-948B-1728B52AA6E4}">
                <adec:decorative xmlns:adec="http://schemas.microsoft.com/office/drawing/2017/decorative" val="0"/>
              </a:ext>
            </a:extLst>
          </p:cNvPr>
          <p:cNvSpPr txBox="1"/>
          <p:nvPr userDrawn="1"/>
        </p:nvSpPr>
        <p:spPr>
          <a:xfrm>
            <a:off x="12712244" y="400049"/>
            <a:ext cx="5459524" cy="4616648"/>
          </a:xfrm>
          <a:prstGeom prst="rect">
            <a:avLst/>
          </a:prstGeom>
          <a:noFill/>
        </p:spPr>
        <p:txBody>
          <a:bodyPr wrap="square" rtlCol="0">
            <a:spAutoFit/>
          </a:bodyPr>
          <a:lstStyle/>
          <a:p>
            <a:r>
              <a:rPr lang="nb-NO" b="1" noProof="0" dirty="0"/>
              <a:t>Velg ikon fra vår ikonpakke</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I vår designmanual </a:t>
            </a:r>
            <a:r>
              <a:rPr lang="nb-NO" sz="1600" b="0" i="0" u="none" dirty="0">
                <a:solidFill>
                  <a:srgbClr val="000000"/>
                </a:solidFill>
                <a:effectLst/>
                <a:latin typeface="Calibri" panose="020F0502020204030204" pitchFamily="34" charset="0"/>
              </a:rPr>
              <a:t>h</a:t>
            </a:r>
            <a:r>
              <a:rPr lang="nb-NO" sz="1600" b="0" i="0" dirty="0">
                <a:solidFill>
                  <a:srgbClr val="000000"/>
                </a:solidFill>
                <a:effectLst/>
                <a:latin typeface="Calibri" panose="020F0502020204030204" pitchFamily="34" charset="0"/>
              </a:rPr>
              <a:t>ar vi en startpakke med spesialtilpassede ikoner for bruk i PowerPoint. Ikonene har ideell størrelse for plassering i den sirkelformede plassholderen og trenger ikke tilpasning.  </a:t>
            </a:r>
          </a:p>
          <a:p>
            <a:pPr marL="285750" indent="-285750" algn="l" rtl="0" fontAlgn="base">
              <a:buFont typeface="Courier New" panose="02070309020205020404" pitchFamily="49" charset="0"/>
              <a:buChar char="o"/>
            </a:pPr>
            <a:r>
              <a:rPr lang="nb-NO" sz="1600" dirty="0"/>
              <a:t>Last ned</a:t>
            </a:r>
            <a:r>
              <a:rPr lang="nb-NO" sz="1600" b="0" i="0" dirty="0">
                <a:solidFill>
                  <a:srgbClr val="000000"/>
                </a:solidFill>
                <a:effectLst/>
                <a:latin typeface="Calibri" panose="020F0502020204030204" pitchFamily="34" charset="0"/>
              </a:rPr>
              <a:t> filen «SVG for PowerPoint» </a:t>
            </a:r>
            <a:r>
              <a:rPr lang="nb-NO" sz="1600" dirty="0"/>
              <a:t>fra www.vestfoldfylke.no/ikoner. Etter å ha lagret filen må du pakke den ut. Det gjør du </a:t>
            </a:r>
            <a:r>
              <a:rPr lang="nb-NO" sz="1600" b="0" i="0" dirty="0">
                <a:solidFill>
                  <a:srgbClr val="000000"/>
                </a:solidFill>
                <a:effectLst/>
                <a:latin typeface="Calibri" panose="020F0502020204030204" pitchFamily="34" charset="0"/>
              </a:rPr>
              <a:t>ved å høyreklikke på filen og velge «Pakk ut alle».  </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Klikk på ikonet i plassholderen for å sette inn ikon. Hvis du allerede har plassert inn et ikon,</a:t>
            </a:r>
            <a:r>
              <a:rPr lang="nb-NO" sz="1600" dirty="0"/>
              <a:t> men ikke ønsker å bruke det, </a:t>
            </a:r>
            <a:r>
              <a:rPr lang="nb-NO" sz="1600" b="0" i="0" dirty="0">
                <a:solidFill>
                  <a:srgbClr val="000000"/>
                </a:solidFill>
                <a:effectLst/>
                <a:latin typeface="Calibri" panose="020F0502020204030204" pitchFamily="34" charset="0"/>
              </a:rPr>
              <a:t>marker og slett det før du velger et nytt.</a:t>
            </a:r>
          </a:p>
          <a:p>
            <a:pPr marL="285750" indent="-285750">
              <a:buFont typeface="Arial" panose="020B0604020202020204" pitchFamily="34" charset="0"/>
              <a:buChar char="•"/>
            </a:pPr>
            <a:endParaRPr lang="nb-NO" sz="1600" b="1" dirty="0"/>
          </a:p>
          <a:p>
            <a:pPr marL="0" indent="0">
              <a:buFont typeface="Arial" panose="020B0604020202020204" pitchFamily="34" charset="0"/>
              <a:buNone/>
            </a:pPr>
            <a:r>
              <a:rPr lang="nb-NO" sz="1600" b="1" dirty="0"/>
              <a:t>Ønsker du et annet ikon?</a:t>
            </a:r>
          </a:p>
          <a:p>
            <a:pPr marL="0" indent="0">
              <a:buFont typeface="Arial" panose="020B0604020202020204" pitchFamily="34" charset="0"/>
              <a:buNone/>
            </a:pPr>
            <a:r>
              <a:rPr lang="nb-NO" sz="1600" b="0" i="0" dirty="0">
                <a:solidFill>
                  <a:srgbClr val="000000"/>
                </a:solidFill>
                <a:effectLst/>
                <a:latin typeface="Calibri" panose="020F0502020204030204" pitchFamily="34" charset="0"/>
              </a:rPr>
              <a:t>Under «Oppsett» på fanen «Hjem» finner du oppsett med andre ikoner.</a:t>
            </a:r>
            <a:br>
              <a:rPr lang="nb-NO" sz="1800" b="0" i="0" dirty="0">
                <a:solidFill>
                  <a:srgbClr val="000000"/>
                </a:solidFill>
                <a:effectLst/>
                <a:latin typeface="WordVisiCarriageReturn_MSFontService"/>
              </a:rPr>
            </a:br>
            <a:endParaRPr lang="nb-NO" dirty="0"/>
          </a:p>
          <a:p>
            <a:pPr marL="285750" indent="-285750">
              <a:buFont typeface="Arial" panose="020B0604020202020204" pitchFamily="34" charset="0"/>
              <a:buChar char="•"/>
            </a:pPr>
            <a:endParaRPr lang="nb-NO" dirty="0"/>
          </a:p>
        </p:txBody>
      </p:sp>
      <p:pic>
        <p:nvPicPr>
          <p:cNvPr id="11" name="Picture 10" descr="Skjermdump med oversikt over noen av ikonsidene i malen">
            <a:extLst>
              <a:ext uri="{FF2B5EF4-FFF2-40B4-BE49-F238E27FC236}">
                <a16:creationId xmlns:a16="http://schemas.microsoft.com/office/drawing/2014/main" id="{E47A7E56-7453-AC9C-7149-9B27F453B864}"/>
              </a:ext>
              <a:ext uri="{C183D7F6-B498-43B3-948B-1728B52AA6E4}">
                <adec:decorative xmlns:adec="http://schemas.microsoft.com/office/drawing/2017/decorative" val="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t="-836" b="-836"/>
          <a:stretch/>
        </p:blipFill>
        <p:spPr>
          <a:xfrm>
            <a:off x="12813946" y="4562375"/>
            <a:ext cx="4043007" cy="2137055"/>
          </a:xfrm>
          <a:prstGeom prst="rect">
            <a:avLst/>
          </a:prstGeom>
        </p:spPr>
      </p:pic>
    </p:spTree>
    <p:extLst>
      <p:ext uri="{BB962C8B-B14F-4D97-AF65-F5344CB8AC3E}">
        <p14:creationId xmlns:p14="http://schemas.microsoft.com/office/powerpoint/2010/main" val="125100659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all i sirkel ">
    <p:bg>
      <p:bgRef idx="1001">
        <a:schemeClr val="bg1"/>
      </p:bgRef>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ABF7742-CE50-B6D7-744E-CC0623B9801D}"/>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16" name="Rectangle 15">
            <a:extLst>
              <a:ext uri="{FF2B5EF4-FFF2-40B4-BE49-F238E27FC236}">
                <a16:creationId xmlns:a16="http://schemas.microsoft.com/office/drawing/2014/main" id="{D607F3C9-F342-6F16-DE4B-9285684B3671}"/>
              </a:ext>
              <a:ext uri="{C183D7F6-B498-43B3-948B-1728B52AA6E4}">
                <adec:decorative xmlns:adec="http://schemas.microsoft.com/office/drawing/2017/decorative" val="1"/>
              </a:ext>
            </a:extLst>
          </p:cNvPr>
          <p:cNvSpPr/>
          <p:nvPr userDrawn="1"/>
        </p:nvSpPr>
        <p:spPr>
          <a:xfrm>
            <a:off x="329385" y="335236"/>
            <a:ext cx="11521255" cy="6200201"/>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9" name="Text Placeholder 8">
            <a:extLst>
              <a:ext uri="{FF2B5EF4-FFF2-40B4-BE49-F238E27FC236}">
                <a16:creationId xmlns:a16="http://schemas.microsoft.com/office/drawing/2014/main" id="{FE524F8A-C58E-32FC-4973-0E424D278F40}"/>
              </a:ext>
            </a:extLst>
          </p:cNvPr>
          <p:cNvSpPr>
            <a:spLocks noGrp="1"/>
          </p:cNvSpPr>
          <p:nvPr>
            <p:ph type="body" sz="quarter" idx="10" hasCustomPrompt="1"/>
          </p:nvPr>
        </p:nvSpPr>
        <p:spPr>
          <a:xfrm>
            <a:off x="2996927" y="337292"/>
            <a:ext cx="6198145" cy="6198145"/>
          </a:xfrm>
          <a:prstGeom prst="ellipse">
            <a:avLst/>
          </a:prstGeom>
          <a:solidFill>
            <a:schemeClr val="bg1"/>
          </a:solidFill>
        </p:spPr>
        <p:txBody>
          <a:bodyPr lIns="216000" tIns="216000" rIns="216000" bIns="216000" anchor="ctr"/>
          <a:lstStyle>
            <a:lvl1pPr marL="0" indent="0" algn="ctr">
              <a:buNone/>
              <a:defRPr sz="25000" b="1">
                <a:latin typeface="+mj-lt"/>
              </a:defRPr>
            </a:lvl1pPr>
          </a:lstStyle>
          <a:p>
            <a:pPr lvl="0"/>
            <a:r>
              <a:rPr lang="nb-NO" dirty="0"/>
              <a:t>X</a:t>
            </a:r>
          </a:p>
        </p:txBody>
      </p:sp>
    </p:spTree>
    <p:extLst>
      <p:ext uri="{BB962C8B-B14F-4D97-AF65-F5344CB8AC3E}">
        <p14:creationId xmlns:p14="http://schemas.microsoft.com/office/powerpoint/2010/main" val="2219503323"/>
      </p:ext>
    </p:extLst>
  </p:cSld>
  <p:clrMapOvr>
    <a:overrideClrMapping bg1="lt1" tx1="dk1" bg2="lt2" tx2="dk2" accent1="accent1" accent2="accent2" accent3="accent3" accent4="accent4" accent5="accent5" accent6="accent6" hlink="hlink" folHlink="folHlink"/>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Avsluttende lysbilde ">
    <p:bg>
      <p:bgPr>
        <a:solidFill>
          <a:schemeClr val="tx2">
            <a:lumMod val="20000"/>
            <a:lumOff val="80000"/>
          </a:schemeClr>
        </a:solidFill>
        <a:effectLst/>
      </p:bgPr>
    </p:bg>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4807CAEC-4F2B-DE55-5558-632078C82DEF}"/>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55860" y="622571"/>
            <a:ext cx="1078201" cy="1228788"/>
          </a:xfrm>
          <a:prstGeom prst="rect">
            <a:avLst/>
          </a:prstGeom>
        </p:spPr>
      </p:pic>
      <p:sp>
        <p:nvSpPr>
          <p:cNvPr id="10" name="Tittel 1">
            <a:extLst>
              <a:ext uri="{FF2B5EF4-FFF2-40B4-BE49-F238E27FC236}">
                <a16:creationId xmlns:a16="http://schemas.microsoft.com/office/drawing/2014/main" id="{6AD7CD11-05DE-9545-111F-302B7E9E1096}"/>
              </a:ext>
            </a:extLst>
          </p:cNvPr>
          <p:cNvSpPr>
            <a:spLocks noGrp="1"/>
          </p:cNvSpPr>
          <p:nvPr>
            <p:ph type="title" hasCustomPrompt="1"/>
          </p:nvPr>
        </p:nvSpPr>
        <p:spPr>
          <a:xfrm>
            <a:off x="576072" y="3257046"/>
            <a:ext cx="11034675" cy="870817"/>
          </a:xfrm>
        </p:spPr>
        <p:txBody>
          <a:bodyPr anchor="ctr">
            <a:noAutofit/>
          </a:bodyPr>
          <a:lstStyle>
            <a:lvl1pPr algn="ctr">
              <a:defRPr sz="4600"/>
            </a:lvl1pPr>
          </a:lstStyle>
          <a:p>
            <a:r>
              <a:rPr lang="nb-NO" dirty="0" err="1"/>
              <a:t>Skriv</a:t>
            </a:r>
            <a:r>
              <a:rPr lang="nb-NO" dirty="0"/>
              <a:t> inn «</a:t>
            </a:r>
            <a:r>
              <a:rPr lang="nb-NO" dirty="0" err="1"/>
              <a:t>Takk</a:t>
            </a:r>
            <a:r>
              <a:rPr lang="nb-NO" dirty="0"/>
              <a:t> for meg!» </a:t>
            </a:r>
            <a:r>
              <a:rPr lang="nb-NO" dirty="0" err="1"/>
              <a:t>eller</a:t>
            </a:r>
            <a:r>
              <a:rPr lang="nb-NO" dirty="0"/>
              <a:t> </a:t>
            </a:r>
            <a:r>
              <a:rPr lang="nb-NO" dirty="0" err="1"/>
              <a:t>lignende</a:t>
            </a:r>
            <a:endParaRPr lang="nb-NO" dirty="0"/>
          </a:p>
        </p:txBody>
      </p:sp>
      <p:sp>
        <p:nvSpPr>
          <p:cNvPr id="11" name="Plassholder for tekst 12">
            <a:extLst>
              <a:ext uri="{FF2B5EF4-FFF2-40B4-BE49-F238E27FC236}">
                <a16:creationId xmlns:a16="http://schemas.microsoft.com/office/drawing/2014/main" id="{AD2D67C3-7BAF-F21E-1613-B13542661994}"/>
              </a:ext>
            </a:extLst>
          </p:cNvPr>
          <p:cNvSpPr>
            <a:spLocks noGrp="1"/>
          </p:cNvSpPr>
          <p:nvPr>
            <p:ph type="body" sz="quarter" idx="16" hasCustomPrompt="1"/>
          </p:nvPr>
        </p:nvSpPr>
        <p:spPr>
          <a:xfrm>
            <a:off x="2445068" y="4552119"/>
            <a:ext cx="7296681" cy="505495"/>
          </a:xfrm>
        </p:spPr>
        <p:txBody>
          <a:bodyPr anchor="ctr">
            <a:noAutofit/>
          </a:bodyPr>
          <a:lstStyle>
            <a:lvl1pPr marL="0" indent="0" algn="ctr">
              <a:buNone/>
              <a:defRPr/>
            </a:lvl1pPr>
          </a:lstStyle>
          <a:p>
            <a:pPr lvl="0"/>
            <a:r>
              <a:rPr lang="nb-NO" dirty="0"/>
              <a:t> #emneknagg, @brukernavn eller e-postadresse</a:t>
            </a:r>
          </a:p>
        </p:txBody>
      </p:sp>
      <p:sp>
        <p:nvSpPr>
          <p:cNvPr id="12" name="TekstSylinder 9" descr="Nettadresse">
            <a:extLst>
              <a:ext uri="{FF2B5EF4-FFF2-40B4-BE49-F238E27FC236}">
                <a16:creationId xmlns:a16="http://schemas.microsoft.com/office/drawing/2014/main" id="{07DBCB50-8F98-2D6F-2DC0-B41B3F5B427A}"/>
              </a:ext>
            </a:extLst>
          </p:cNvPr>
          <p:cNvSpPr txBox="1"/>
          <p:nvPr userDrawn="1"/>
        </p:nvSpPr>
        <p:spPr>
          <a:xfrm>
            <a:off x="0" y="5987367"/>
            <a:ext cx="12192000" cy="430887"/>
          </a:xfrm>
          <a:prstGeom prst="rect">
            <a:avLst/>
          </a:prstGeom>
          <a:noFill/>
        </p:spPr>
        <p:txBody>
          <a:bodyPr wrap="square" rtlCol="0" anchor="ctr">
            <a:spAutoFit/>
          </a:bodyPr>
          <a:lstStyle/>
          <a:p>
            <a:pPr algn="ctr"/>
            <a:r>
              <a:rPr lang="nb-NO" sz="2200" b="1" dirty="0"/>
              <a:t>vestfoldfylke.no</a:t>
            </a:r>
          </a:p>
        </p:txBody>
      </p:sp>
      <p:grpSp>
        <p:nvGrpSpPr>
          <p:cNvPr id="4" name="Gruppe 3">
            <a:extLst>
              <a:ext uri="{FF2B5EF4-FFF2-40B4-BE49-F238E27FC236}">
                <a16:creationId xmlns:a16="http://schemas.microsoft.com/office/drawing/2014/main" id="{EC503087-1F24-18BC-0751-03999257C7D8}"/>
              </a:ext>
            </a:extLst>
          </p:cNvPr>
          <p:cNvGrpSpPr/>
          <p:nvPr userDrawn="1"/>
        </p:nvGrpSpPr>
        <p:grpSpPr>
          <a:xfrm>
            <a:off x="576072" y="4268266"/>
            <a:ext cx="3775181" cy="2160843"/>
            <a:chOff x="576072" y="4266569"/>
            <a:chExt cx="3775181" cy="2160843"/>
          </a:xfrm>
        </p:grpSpPr>
        <p:sp>
          <p:nvSpPr>
            <p:cNvPr id="6" name="Freeform 58">
              <a:extLst>
                <a:ext uri="{FF2B5EF4-FFF2-40B4-BE49-F238E27FC236}">
                  <a16:creationId xmlns:a16="http://schemas.microsoft.com/office/drawing/2014/main" id="{77207EEB-852A-5130-733F-C1A04A85250D}"/>
                </a:ext>
                <a:ext uri="{C183D7F6-B498-43B3-948B-1728B52AA6E4}">
                  <adec:decorative xmlns:adec="http://schemas.microsoft.com/office/drawing/2017/decorative" val="1"/>
                </a:ext>
              </a:extLst>
            </p:cNvPr>
            <p:cNvSpPr/>
            <p:nvPr userDrawn="1"/>
          </p:nvSpPr>
          <p:spPr>
            <a:xfrm rot="5400000">
              <a:off x="846072" y="3996569"/>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8" name="Freeform 5">
              <a:extLst>
                <a:ext uri="{FF2B5EF4-FFF2-40B4-BE49-F238E27FC236}">
                  <a16:creationId xmlns:a16="http://schemas.microsoft.com/office/drawing/2014/main" id="{DD0AAB2E-DE75-5F11-5BF3-B6848E99EDE4}"/>
                </a:ext>
                <a:ext uri="{C183D7F6-B498-43B3-948B-1728B52AA6E4}">
                  <adec:decorative xmlns:adec="http://schemas.microsoft.com/office/drawing/2017/decorative" val="1"/>
                </a:ext>
              </a:extLst>
            </p:cNvPr>
            <p:cNvSpPr/>
            <p:nvPr userDrawn="1"/>
          </p:nvSpPr>
          <p:spPr>
            <a:xfrm rot="16200000">
              <a:off x="846072" y="4536891"/>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9" name="Rectangle 8">
              <a:extLst>
                <a:ext uri="{FF2B5EF4-FFF2-40B4-BE49-F238E27FC236}">
                  <a16:creationId xmlns:a16="http://schemas.microsoft.com/office/drawing/2014/main" id="{05B3308C-9609-1525-154F-726206F746B9}"/>
                </a:ext>
                <a:ext uri="{C183D7F6-B498-43B3-948B-1728B52AA6E4}">
                  <adec:decorative xmlns:adec="http://schemas.microsoft.com/office/drawing/2017/decorative" val="1"/>
                </a:ext>
              </a:extLst>
            </p:cNvPr>
            <p:cNvSpPr>
              <a:spLocks noChangeAspect="1"/>
            </p:cNvSpPr>
            <p:nvPr userDrawn="1"/>
          </p:nvSpPr>
          <p:spPr>
            <a:xfrm>
              <a:off x="2732526" y="5886546"/>
              <a:ext cx="540000" cy="538485"/>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3" name="Oval 16">
              <a:extLst>
                <a:ext uri="{FF2B5EF4-FFF2-40B4-BE49-F238E27FC236}">
                  <a16:creationId xmlns:a16="http://schemas.microsoft.com/office/drawing/2014/main" id="{CBD88215-92E0-EC84-CCE2-92A57A44FC32}"/>
                </a:ext>
                <a:ext uri="{C183D7F6-B498-43B3-948B-1728B52AA6E4}">
                  <adec:decorative xmlns:adec="http://schemas.microsoft.com/office/drawing/2017/decorative" val="1"/>
                </a:ext>
              </a:extLst>
            </p:cNvPr>
            <p:cNvSpPr/>
            <p:nvPr userDrawn="1"/>
          </p:nvSpPr>
          <p:spPr>
            <a:xfrm>
              <a:off x="2732526" y="5347354"/>
              <a:ext cx="540000" cy="540000"/>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4" name="Oval 17">
              <a:extLst>
                <a:ext uri="{FF2B5EF4-FFF2-40B4-BE49-F238E27FC236}">
                  <a16:creationId xmlns:a16="http://schemas.microsoft.com/office/drawing/2014/main" id="{01D19097-C026-6CFF-B1F6-09DBCA229C1A}"/>
                </a:ext>
                <a:ext uri="{C183D7F6-B498-43B3-948B-1728B52AA6E4}">
                  <adec:decorative xmlns:adec="http://schemas.microsoft.com/office/drawing/2017/decorative" val="1"/>
                </a:ext>
              </a:extLst>
            </p:cNvPr>
            <p:cNvSpPr/>
            <p:nvPr userDrawn="1"/>
          </p:nvSpPr>
          <p:spPr>
            <a:xfrm>
              <a:off x="3271688" y="5887412"/>
              <a:ext cx="540000" cy="540000"/>
            </a:xfrm>
            <a:prstGeom prst="ellipse">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5" name="Freeform 3">
              <a:extLst>
                <a:ext uri="{FF2B5EF4-FFF2-40B4-BE49-F238E27FC236}">
                  <a16:creationId xmlns:a16="http://schemas.microsoft.com/office/drawing/2014/main" id="{3F0AAF37-425A-5B18-0D8B-9BDD13B2A0E0}"/>
                </a:ext>
                <a:ext uri="{C183D7F6-B498-43B3-948B-1728B52AA6E4}">
                  <adec:decorative xmlns:adec="http://schemas.microsoft.com/office/drawing/2017/decorative" val="1"/>
                </a:ext>
              </a:extLst>
            </p:cNvPr>
            <p:cNvSpPr/>
            <p:nvPr userDrawn="1"/>
          </p:nvSpPr>
          <p:spPr>
            <a:xfrm rot="5400000">
              <a:off x="1924818" y="5617412"/>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6" name="Tåre 46">
              <a:extLst>
                <a:ext uri="{FF2B5EF4-FFF2-40B4-BE49-F238E27FC236}">
                  <a16:creationId xmlns:a16="http://schemas.microsoft.com/office/drawing/2014/main" id="{F291C4A1-14C4-669C-72C9-8DBF05DA7F66}"/>
                </a:ext>
                <a:ext uri="{C183D7F6-B498-43B3-948B-1728B52AA6E4}">
                  <adec:decorative xmlns:adec="http://schemas.microsoft.com/office/drawing/2017/decorative" val="1"/>
                </a:ext>
              </a:extLst>
            </p:cNvPr>
            <p:cNvSpPr>
              <a:spLocks noChangeAspect="1"/>
            </p:cNvSpPr>
            <p:nvPr userDrawn="1"/>
          </p:nvSpPr>
          <p:spPr>
            <a:xfrm rot="10800000">
              <a:off x="1654818" y="5346877"/>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Tåre 47">
              <a:extLst>
                <a:ext uri="{FF2B5EF4-FFF2-40B4-BE49-F238E27FC236}">
                  <a16:creationId xmlns:a16="http://schemas.microsoft.com/office/drawing/2014/main" id="{7839296A-2EB9-EA55-2D36-795F05767520}"/>
                </a:ext>
                <a:ext uri="{C183D7F6-B498-43B3-948B-1728B52AA6E4}">
                  <adec:decorative xmlns:adec="http://schemas.microsoft.com/office/drawing/2017/decorative" val="1"/>
                </a:ext>
              </a:extLst>
            </p:cNvPr>
            <p:cNvSpPr>
              <a:spLocks noChangeAspect="1"/>
            </p:cNvSpPr>
            <p:nvPr userDrawn="1"/>
          </p:nvSpPr>
          <p:spPr>
            <a:xfrm rot="5400000">
              <a:off x="2195287" y="5346877"/>
              <a:ext cx="539061" cy="540000"/>
            </a:xfrm>
            <a:prstGeom prst="teardrop">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8" name="Tåre 48">
              <a:extLst>
                <a:ext uri="{FF2B5EF4-FFF2-40B4-BE49-F238E27FC236}">
                  <a16:creationId xmlns:a16="http://schemas.microsoft.com/office/drawing/2014/main" id="{B9B5970B-22C3-BCD5-5C74-E7EC58F24A6F}"/>
                </a:ext>
                <a:ext uri="{C183D7F6-B498-43B3-948B-1728B52AA6E4}">
                  <adec:decorative xmlns:adec="http://schemas.microsoft.com/office/drawing/2017/decorative" val="1"/>
                </a:ext>
              </a:extLst>
            </p:cNvPr>
            <p:cNvSpPr>
              <a:spLocks noChangeAspect="1"/>
            </p:cNvSpPr>
            <p:nvPr userDrawn="1"/>
          </p:nvSpPr>
          <p:spPr>
            <a:xfrm rot="5400000">
              <a:off x="3811722" y="5887881"/>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9" name="Tåre 49">
              <a:extLst>
                <a:ext uri="{FF2B5EF4-FFF2-40B4-BE49-F238E27FC236}">
                  <a16:creationId xmlns:a16="http://schemas.microsoft.com/office/drawing/2014/main" id="{617A90E2-B542-D486-715F-238B7D632081}"/>
                </a:ext>
                <a:ext uri="{C183D7F6-B498-43B3-948B-1728B52AA6E4}">
                  <adec:decorative xmlns:adec="http://schemas.microsoft.com/office/drawing/2017/decorative" val="1"/>
                </a:ext>
              </a:extLst>
            </p:cNvPr>
            <p:cNvSpPr>
              <a:spLocks noChangeAspect="1"/>
            </p:cNvSpPr>
            <p:nvPr userDrawn="1"/>
          </p:nvSpPr>
          <p:spPr>
            <a:xfrm rot="16200000">
              <a:off x="1656153" y="4806422"/>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1" name="Tåre 7">
              <a:extLst>
                <a:ext uri="{FF2B5EF4-FFF2-40B4-BE49-F238E27FC236}">
                  <a16:creationId xmlns:a16="http://schemas.microsoft.com/office/drawing/2014/main" id="{5B5AFCE5-CC49-888A-0286-A14725CECDA8}"/>
                </a:ext>
                <a:ext uri="{C183D7F6-B498-43B3-948B-1728B52AA6E4}">
                  <adec:decorative xmlns:adec="http://schemas.microsoft.com/office/drawing/2017/decorative" val="1"/>
                </a:ext>
              </a:extLst>
            </p:cNvPr>
            <p:cNvSpPr>
              <a:spLocks noChangeAspect="1"/>
            </p:cNvSpPr>
            <p:nvPr userDrawn="1"/>
          </p:nvSpPr>
          <p:spPr>
            <a:xfrm rot="10800000">
              <a:off x="576072" y="5347412"/>
              <a:ext cx="1080000" cy="108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grpSp>
        <p:nvGrpSpPr>
          <p:cNvPr id="5" name="Gruppe 4">
            <a:extLst>
              <a:ext uri="{FF2B5EF4-FFF2-40B4-BE49-F238E27FC236}">
                <a16:creationId xmlns:a16="http://schemas.microsoft.com/office/drawing/2014/main" id="{650A7C64-230C-9DB3-D8E0-2DB68A4D4DBC}"/>
              </a:ext>
            </a:extLst>
          </p:cNvPr>
          <p:cNvGrpSpPr/>
          <p:nvPr userDrawn="1"/>
        </p:nvGrpSpPr>
        <p:grpSpPr>
          <a:xfrm>
            <a:off x="7829160" y="4271235"/>
            <a:ext cx="3781587" cy="2157874"/>
            <a:chOff x="7826184" y="4271235"/>
            <a:chExt cx="3781587" cy="2157874"/>
          </a:xfrm>
        </p:grpSpPr>
        <p:sp>
          <p:nvSpPr>
            <p:cNvPr id="23" name="Rectangle 8">
              <a:extLst>
                <a:ext uri="{FF2B5EF4-FFF2-40B4-BE49-F238E27FC236}">
                  <a16:creationId xmlns:a16="http://schemas.microsoft.com/office/drawing/2014/main" id="{5801246F-ED3B-19CA-D43B-44A7552071B1}"/>
                </a:ext>
                <a:ext uri="{C183D7F6-B498-43B3-948B-1728B52AA6E4}">
                  <adec:decorative xmlns:adec="http://schemas.microsoft.com/office/drawing/2017/decorative" val="1"/>
                </a:ext>
              </a:extLst>
            </p:cNvPr>
            <p:cNvSpPr>
              <a:spLocks noChangeAspect="1"/>
            </p:cNvSpPr>
            <p:nvPr userDrawn="1"/>
          </p:nvSpPr>
          <p:spPr>
            <a:xfrm>
              <a:off x="9986525" y="5349734"/>
              <a:ext cx="540000" cy="538485"/>
            </a:xfrm>
            <a:prstGeom prst="rect">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4" name="Rectangle 8">
              <a:extLst>
                <a:ext uri="{FF2B5EF4-FFF2-40B4-BE49-F238E27FC236}">
                  <a16:creationId xmlns:a16="http://schemas.microsoft.com/office/drawing/2014/main" id="{630261B4-12AE-BDA4-4C76-403089144514}"/>
                </a:ext>
                <a:ext uri="{C183D7F6-B498-43B3-948B-1728B52AA6E4}">
                  <adec:decorative xmlns:adec="http://schemas.microsoft.com/office/drawing/2017/decorative" val="1"/>
                </a:ext>
              </a:extLst>
            </p:cNvPr>
            <p:cNvSpPr>
              <a:spLocks noChangeAspect="1"/>
            </p:cNvSpPr>
            <p:nvPr userDrawn="1"/>
          </p:nvSpPr>
          <p:spPr>
            <a:xfrm>
              <a:off x="9447540" y="5888243"/>
              <a:ext cx="540000" cy="538485"/>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5" name="Oval 17">
              <a:extLst>
                <a:ext uri="{FF2B5EF4-FFF2-40B4-BE49-F238E27FC236}">
                  <a16:creationId xmlns:a16="http://schemas.microsoft.com/office/drawing/2014/main" id="{CB65FAFF-DAA4-B262-B4F0-93B9F34C9D8A}"/>
                </a:ext>
                <a:ext uri="{C183D7F6-B498-43B3-948B-1728B52AA6E4}">
                  <adec:decorative xmlns:adec="http://schemas.microsoft.com/office/drawing/2017/decorative" val="1"/>
                </a:ext>
              </a:extLst>
            </p:cNvPr>
            <p:cNvSpPr/>
            <p:nvPr userDrawn="1"/>
          </p:nvSpPr>
          <p:spPr>
            <a:xfrm>
              <a:off x="9988438" y="5888870"/>
              <a:ext cx="540000" cy="540000"/>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26" name="Oval 16">
              <a:extLst>
                <a:ext uri="{FF2B5EF4-FFF2-40B4-BE49-F238E27FC236}">
                  <a16:creationId xmlns:a16="http://schemas.microsoft.com/office/drawing/2014/main" id="{D01896F7-8AA0-1EF5-2C83-2AFEA8FDFFFA}"/>
                </a:ext>
                <a:ext uri="{C183D7F6-B498-43B3-948B-1728B52AA6E4}">
                  <adec:decorative xmlns:adec="http://schemas.microsoft.com/office/drawing/2017/decorative" val="1"/>
                </a:ext>
              </a:extLst>
            </p:cNvPr>
            <p:cNvSpPr/>
            <p:nvPr userDrawn="1"/>
          </p:nvSpPr>
          <p:spPr>
            <a:xfrm>
              <a:off x="9446360" y="5349734"/>
              <a:ext cx="540000" cy="5400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27" name="Freeform 3">
              <a:extLst>
                <a:ext uri="{FF2B5EF4-FFF2-40B4-BE49-F238E27FC236}">
                  <a16:creationId xmlns:a16="http://schemas.microsoft.com/office/drawing/2014/main" id="{FF9F5F2B-039B-E5C8-A2B0-B2103E95C905}"/>
                </a:ext>
                <a:ext uri="{C183D7F6-B498-43B3-948B-1728B52AA6E4}">
                  <adec:decorative xmlns:adec="http://schemas.microsoft.com/office/drawing/2017/decorative" val="1"/>
                </a:ext>
              </a:extLst>
            </p:cNvPr>
            <p:cNvSpPr/>
            <p:nvPr userDrawn="1"/>
          </p:nvSpPr>
          <p:spPr>
            <a:xfrm rot="5400000">
              <a:off x="8635383" y="5618789"/>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28" name="Oval 17">
              <a:extLst>
                <a:ext uri="{FF2B5EF4-FFF2-40B4-BE49-F238E27FC236}">
                  <a16:creationId xmlns:a16="http://schemas.microsoft.com/office/drawing/2014/main" id="{8470BA3C-EDD7-EBB2-8E35-3D4C54FA6B9D}"/>
                </a:ext>
                <a:ext uri="{C183D7F6-B498-43B3-948B-1728B52AA6E4}">
                  <adec:decorative xmlns:adec="http://schemas.microsoft.com/office/drawing/2017/decorative" val="1"/>
                </a:ext>
              </a:extLst>
            </p:cNvPr>
            <p:cNvSpPr/>
            <p:nvPr userDrawn="1"/>
          </p:nvSpPr>
          <p:spPr>
            <a:xfrm>
              <a:off x="7826184" y="5889109"/>
              <a:ext cx="540000" cy="540000"/>
            </a:xfrm>
            <a:prstGeom prst="ellipse">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9" name="Tåre 50">
              <a:extLst>
                <a:ext uri="{FF2B5EF4-FFF2-40B4-BE49-F238E27FC236}">
                  <a16:creationId xmlns:a16="http://schemas.microsoft.com/office/drawing/2014/main" id="{78B480C0-D682-CB2E-4E5D-B8D5619F3A16}"/>
                </a:ext>
              </a:extLst>
            </p:cNvPr>
            <p:cNvSpPr>
              <a:spLocks noChangeAspect="1"/>
            </p:cNvSpPr>
            <p:nvPr userDrawn="1"/>
          </p:nvSpPr>
          <p:spPr>
            <a:xfrm rot="10800000">
              <a:off x="10527498" y="5889108"/>
              <a:ext cx="539061" cy="540000"/>
            </a:xfrm>
            <a:prstGeom prst="teardrop">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0" name="Tåre 51">
              <a:extLst>
                <a:ext uri="{FF2B5EF4-FFF2-40B4-BE49-F238E27FC236}">
                  <a16:creationId xmlns:a16="http://schemas.microsoft.com/office/drawing/2014/main" id="{345E975C-6273-BDDD-4561-FBCD51E44ED8}"/>
                </a:ext>
              </a:extLst>
            </p:cNvPr>
            <p:cNvSpPr>
              <a:spLocks noChangeAspect="1"/>
            </p:cNvSpPr>
            <p:nvPr userDrawn="1"/>
          </p:nvSpPr>
          <p:spPr>
            <a:xfrm rot="5400000">
              <a:off x="11065859" y="5887197"/>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1" name="Tåre 52">
              <a:extLst>
                <a:ext uri="{FF2B5EF4-FFF2-40B4-BE49-F238E27FC236}">
                  <a16:creationId xmlns:a16="http://schemas.microsoft.com/office/drawing/2014/main" id="{7A4283BA-968E-7B6F-435A-54DC989C3E68}"/>
                </a:ext>
              </a:extLst>
            </p:cNvPr>
            <p:cNvSpPr>
              <a:spLocks noChangeAspect="1"/>
            </p:cNvSpPr>
            <p:nvPr userDrawn="1"/>
          </p:nvSpPr>
          <p:spPr>
            <a:xfrm rot="16200000">
              <a:off x="10528208" y="5349265"/>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2" name="Tåre 53">
              <a:extLst>
                <a:ext uri="{FF2B5EF4-FFF2-40B4-BE49-F238E27FC236}">
                  <a16:creationId xmlns:a16="http://schemas.microsoft.com/office/drawing/2014/main" id="{2F494D21-3C7E-8A77-497F-B310D63F053B}"/>
                </a:ext>
              </a:extLst>
            </p:cNvPr>
            <p:cNvSpPr>
              <a:spLocks noChangeAspect="1"/>
            </p:cNvSpPr>
            <p:nvPr userDrawn="1"/>
          </p:nvSpPr>
          <p:spPr>
            <a:xfrm>
              <a:off x="11068710" y="5349239"/>
              <a:ext cx="539061" cy="540000"/>
            </a:xfrm>
            <a:prstGeom prst="teardrop">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3" name="Tåre 54">
              <a:extLst>
                <a:ext uri="{FF2B5EF4-FFF2-40B4-BE49-F238E27FC236}">
                  <a16:creationId xmlns:a16="http://schemas.microsoft.com/office/drawing/2014/main" id="{D425ED53-D44E-1A2E-D137-750EF22F16EC}"/>
                </a:ext>
              </a:extLst>
            </p:cNvPr>
            <p:cNvSpPr>
              <a:spLocks noChangeAspect="1"/>
            </p:cNvSpPr>
            <p:nvPr userDrawn="1"/>
          </p:nvSpPr>
          <p:spPr>
            <a:xfrm rot="10800000">
              <a:off x="8365383" y="5349734"/>
              <a:ext cx="539061" cy="54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4" name="Tåre 55">
              <a:extLst>
                <a:ext uri="{FF2B5EF4-FFF2-40B4-BE49-F238E27FC236}">
                  <a16:creationId xmlns:a16="http://schemas.microsoft.com/office/drawing/2014/main" id="{6E527FF1-F595-BBFB-A80E-EADDEE880429}"/>
                </a:ext>
              </a:extLst>
            </p:cNvPr>
            <p:cNvSpPr>
              <a:spLocks noChangeAspect="1"/>
            </p:cNvSpPr>
            <p:nvPr userDrawn="1"/>
          </p:nvSpPr>
          <p:spPr>
            <a:xfrm rot="5400000">
              <a:off x="8905852" y="5349033"/>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5" name="Tåre 7">
              <a:extLst>
                <a:ext uri="{FF2B5EF4-FFF2-40B4-BE49-F238E27FC236}">
                  <a16:creationId xmlns:a16="http://schemas.microsoft.com/office/drawing/2014/main" id="{7324ACA8-FD01-83D0-0864-47276C50D8F1}"/>
                </a:ext>
              </a:extLst>
            </p:cNvPr>
            <p:cNvSpPr>
              <a:spLocks noChangeAspect="1"/>
            </p:cNvSpPr>
            <p:nvPr userDrawn="1"/>
          </p:nvSpPr>
          <p:spPr>
            <a:xfrm rot="5400000">
              <a:off x="10527771" y="4271235"/>
              <a:ext cx="1080000" cy="108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p>
          </p:txBody>
        </p:sp>
      </p:grpSp>
    </p:spTree>
    <p:extLst>
      <p:ext uri="{BB962C8B-B14F-4D97-AF65-F5344CB8AC3E}">
        <p14:creationId xmlns:p14="http://schemas.microsoft.com/office/powerpoint/2010/main" val="18404751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Pausebilde">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424C4092-E135-D711-25C7-83096E163094}"/>
              </a:ext>
            </a:extLst>
          </p:cNvPr>
          <p:cNvSpPr>
            <a:spLocks noGrp="1"/>
          </p:cNvSpPr>
          <p:nvPr>
            <p:ph type="title" hasCustomPrompt="1"/>
          </p:nvPr>
        </p:nvSpPr>
        <p:spPr>
          <a:xfrm>
            <a:off x="6096000" y="512415"/>
            <a:ext cx="5240399" cy="384721"/>
          </a:xfrm>
        </p:spPr>
        <p:txBody>
          <a:bodyPr anchor="t" anchorCtr="0">
            <a:noAutofit/>
          </a:bodyPr>
          <a:lstStyle>
            <a:lvl1pPr algn="r">
              <a:defRPr sz="2500"/>
            </a:lvl1pPr>
          </a:lstStyle>
          <a:p>
            <a:r>
              <a:rPr lang="nb-NO" dirty="0"/>
              <a:t>Pause til 00:00</a:t>
            </a:r>
          </a:p>
        </p:txBody>
      </p:sp>
      <p:sp>
        <p:nvSpPr>
          <p:cNvPr id="8" name="Plassholder for bilde 1">
            <a:extLst>
              <a:ext uri="{FF2B5EF4-FFF2-40B4-BE49-F238E27FC236}">
                <a16:creationId xmlns:a16="http://schemas.microsoft.com/office/drawing/2014/main" id="{9A37DB59-7552-2365-D556-B72C17205424}"/>
              </a:ext>
            </a:extLst>
          </p:cNvPr>
          <p:cNvSpPr>
            <a:spLocks noGrp="1"/>
          </p:cNvSpPr>
          <p:nvPr>
            <p:ph type="pic" sz="quarter" idx="16" hasCustomPrompt="1"/>
          </p:nvPr>
        </p:nvSpPr>
        <p:spPr>
          <a:xfrm>
            <a:off x="855652" y="1001486"/>
            <a:ext cx="10480693" cy="5242903"/>
          </a:xfrm>
        </p:spPr>
        <p:txBody>
          <a:bodyPr/>
          <a:lstStyle>
            <a:lvl1pPr marL="0" indent="0" algn="ctr">
              <a:buNone/>
              <a:defRPr sz="1800"/>
            </a:lvl1pPr>
          </a:lstStyle>
          <a:p>
            <a:r>
              <a:rPr lang="nb-NO" dirty="0"/>
              <a:t>Klikk på ikonet for å sette inn bilde</a:t>
            </a:r>
          </a:p>
        </p:txBody>
      </p:sp>
      <p:sp>
        <p:nvSpPr>
          <p:cNvPr id="10" name="maske over symbol">
            <a:extLst>
              <a:ext uri="{FF2B5EF4-FFF2-40B4-BE49-F238E27FC236}">
                <a16:creationId xmlns:a16="http://schemas.microsoft.com/office/drawing/2014/main" id="{8DA38962-B34A-7C2C-E110-91C1C892272D}"/>
              </a:ext>
              <a:ext uri="{C183D7F6-B498-43B3-948B-1728B52AA6E4}">
                <adec:decorative xmlns:adec="http://schemas.microsoft.com/office/drawing/2017/decorative" val="1"/>
              </a:ext>
            </a:extLst>
          </p:cNvPr>
          <p:cNvSpPr/>
          <p:nvPr userDrawn="1"/>
        </p:nvSpPr>
        <p:spPr>
          <a:xfrm>
            <a:off x="11381317" y="287868"/>
            <a:ext cx="611716" cy="620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Plassholder for tekst 6">
            <a:extLst>
              <a:ext uri="{FF2B5EF4-FFF2-40B4-BE49-F238E27FC236}">
                <a16:creationId xmlns:a16="http://schemas.microsoft.com/office/drawing/2014/main" id="{325171C7-FF3B-8B6C-F825-C396860288B2}"/>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pic>
        <p:nvPicPr>
          <p:cNvPr id="5" name="Graphic 4" descr="Sandefjord videregående skole logo">
            <a:extLst>
              <a:ext uri="{FF2B5EF4-FFF2-40B4-BE49-F238E27FC236}">
                <a16:creationId xmlns:a16="http://schemas.microsoft.com/office/drawing/2014/main" id="{27D3181E-49C8-2BA1-EB7E-005B168851A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8180023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Forside - Tekst og bilde 1">
    <p:spTree>
      <p:nvGrpSpPr>
        <p:cNvPr id="1" name=""/>
        <p:cNvGrpSpPr/>
        <p:nvPr/>
      </p:nvGrpSpPr>
      <p:grpSpPr>
        <a:xfrm>
          <a:off x="0" y="0"/>
          <a:ext cx="0" cy="0"/>
          <a:chOff x="0" y="0"/>
          <a:chExt cx="0" cy="0"/>
        </a:xfrm>
      </p:grpSpPr>
      <p:sp>
        <p:nvSpPr>
          <p:cNvPr id="5" name="Rectangle 79">
            <a:extLst>
              <a:ext uri="{FF2B5EF4-FFF2-40B4-BE49-F238E27FC236}">
                <a16:creationId xmlns:a16="http://schemas.microsoft.com/office/drawing/2014/main" id="{E2840E63-141E-3B8A-879F-065A885DD561}"/>
              </a:ext>
              <a:ext uri="{C183D7F6-B498-43B3-948B-1728B52AA6E4}">
                <adec:decorative xmlns:adec="http://schemas.microsoft.com/office/drawing/2017/decorative" val="1"/>
              </a:ext>
            </a:extLst>
          </p:cNvPr>
          <p:cNvSpPr/>
          <p:nvPr userDrawn="1"/>
        </p:nvSpPr>
        <p:spPr>
          <a:xfrm>
            <a:off x="336883" y="1025768"/>
            <a:ext cx="5969757"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E234DF4A-8907-176A-A7A8-68DFA1BA24C2}"/>
              </a:ext>
            </a:extLst>
          </p:cNvPr>
          <p:cNvSpPr>
            <a:spLocks noGrp="1"/>
          </p:cNvSpPr>
          <p:nvPr>
            <p:ph type="title" hasCustomPrompt="1"/>
          </p:nvPr>
        </p:nvSpPr>
        <p:spPr>
          <a:xfrm>
            <a:off x="855653" y="1610769"/>
            <a:ext cx="5055029" cy="2141930"/>
          </a:xfrm>
        </p:spPr>
        <p:txBody>
          <a:bodyPr anchor="t">
            <a:noAutofit/>
          </a:bodyPr>
          <a:lstStyle>
            <a:lvl1pPr>
              <a:lnSpc>
                <a:spcPts val="5000"/>
              </a:lnSpc>
              <a:defRPr sz="4600"/>
            </a:lvl1pPr>
          </a:lstStyle>
          <a:p>
            <a:r>
              <a:rPr lang="nb-NO" dirty="0"/>
              <a:t>Standard forside med bildemulighet</a:t>
            </a:r>
          </a:p>
        </p:txBody>
      </p:sp>
      <p:sp>
        <p:nvSpPr>
          <p:cNvPr id="2" name="Plassholder for tekst 3">
            <a:extLst>
              <a:ext uri="{FF2B5EF4-FFF2-40B4-BE49-F238E27FC236}">
                <a16:creationId xmlns:a16="http://schemas.microsoft.com/office/drawing/2014/main" id="{FC2DC358-FC57-E5B4-7A61-5BCC4D8FAD18}"/>
              </a:ext>
            </a:extLst>
          </p:cNvPr>
          <p:cNvSpPr>
            <a:spLocks noGrp="1"/>
          </p:cNvSpPr>
          <p:nvPr>
            <p:ph type="body" sz="quarter" idx="23" hasCustomPrompt="1"/>
          </p:nvPr>
        </p:nvSpPr>
        <p:spPr>
          <a:xfrm>
            <a:off x="855652" y="3991624"/>
            <a:ext cx="5055029" cy="692150"/>
          </a:xfrm>
        </p:spPr>
        <p:txBody>
          <a:bodyPr/>
          <a:lstStyle>
            <a:lvl1pPr marL="0" indent="0">
              <a:buNone/>
              <a:defRPr sz="2000"/>
            </a:lvl1pPr>
          </a:lstStyle>
          <a:p>
            <a:pPr lvl="0"/>
            <a:r>
              <a:rPr lang="nb-NO" dirty="0"/>
              <a:t>Her kan det være en undertittel ved behov</a:t>
            </a:r>
          </a:p>
        </p:txBody>
      </p:sp>
      <p:sp>
        <p:nvSpPr>
          <p:cNvPr id="8" name="Plassholder for bilde 11">
            <a:extLst>
              <a:ext uri="{FF2B5EF4-FFF2-40B4-BE49-F238E27FC236}">
                <a16:creationId xmlns:a16="http://schemas.microsoft.com/office/drawing/2014/main" id="{86D10D41-8134-8ADF-305D-DD2D6D1897E7}"/>
              </a:ext>
            </a:extLst>
          </p:cNvPr>
          <p:cNvSpPr>
            <a:spLocks noGrp="1"/>
          </p:cNvSpPr>
          <p:nvPr>
            <p:ph type="pic" sz="quarter" idx="16"/>
          </p:nvPr>
        </p:nvSpPr>
        <p:spPr>
          <a:xfrm>
            <a:off x="6306640" y="1025768"/>
            <a:ext cx="5544000" cy="5544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0" name="Plassholder for tekst 3">
            <a:extLst>
              <a:ext uri="{FF2B5EF4-FFF2-40B4-BE49-F238E27FC236}">
                <a16:creationId xmlns:a16="http://schemas.microsoft.com/office/drawing/2014/main" id="{3DCF646B-B6D9-DF15-629A-C1F6027CB4B1}"/>
              </a:ext>
            </a:extLst>
          </p:cNvPr>
          <p:cNvSpPr>
            <a:spLocks noGrp="1"/>
          </p:cNvSpPr>
          <p:nvPr>
            <p:ph type="body" sz="quarter" idx="22" hasCustomPrompt="1"/>
          </p:nvPr>
        </p:nvSpPr>
        <p:spPr>
          <a:xfrm>
            <a:off x="855652" y="5983834"/>
            <a:ext cx="5055029"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6" name="Plassholder for tekst 6">
            <a:extLst>
              <a:ext uri="{FF2B5EF4-FFF2-40B4-BE49-F238E27FC236}">
                <a16:creationId xmlns:a16="http://schemas.microsoft.com/office/drawing/2014/main" id="{94110535-FAEF-7269-FC00-E47FDBA778D6}"/>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pic>
        <p:nvPicPr>
          <p:cNvPr id="7" name="Graphic 6" descr="Sandefjord videregående skole logo">
            <a:extLst>
              <a:ext uri="{FF2B5EF4-FFF2-40B4-BE49-F238E27FC236}">
                <a16:creationId xmlns:a16="http://schemas.microsoft.com/office/drawing/2014/main" id="{70D62B65-EAC8-6CBD-ADE0-0DE20E5074F7}"/>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217499861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Budskap med grafikk/2 bilder">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134C0D2-A193-6E41-3E94-CD8BB1DAFD6F}"/>
              </a:ext>
              <a:ext uri="{C183D7F6-B498-43B3-948B-1728B52AA6E4}">
                <adec:decorative xmlns:adec="http://schemas.microsoft.com/office/drawing/2017/decorative" val="1"/>
              </a:ext>
            </a:extLst>
          </p:cNvPr>
          <p:cNvSpPr/>
          <p:nvPr userDrawn="1"/>
        </p:nvSpPr>
        <p:spPr>
          <a:xfrm>
            <a:off x="320784" y="1031638"/>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grpSp>
        <p:nvGrpSpPr>
          <p:cNvPr id="14" name="Group 14">
            <a:extLst>
              <a:ext uri="{FF2B5EF4-FFF2-40B4-BE49-F238E27FC236}">
                <a16:creationId xmlns:a16="http://schemas.microsoft.com/office/drawing/2014/main" id="{713B5161-D55E-7961-384A-E29F1065E933}"/>
              </a:ext>
              <a:ext uri="{C183D7F6-B498-43B3-948B-1728B52AA6E4}">
                <adec:decorative xmlns:adec="http://schemas.microsoft.com/office/drawing/2017/decorative" val="1"/>
              </a:ext>
            </a:extLst>
          </p:cNvPr>
          <p:cNvGrpSpPr/>
          <p:nvPr userDrawn="1"/>
        </p:nvGrpSpPr>
        <p:grpSpPr>
          <a:xfrm>
            <a:off x="320784" y="1031638"/>
            <a:ext cx="5544000" cy="5544000"/>
            <a:chOff x="320784" y="1031638"/>
            <a:chExt cx="5544000" cy="5544000"/>
          </a:xfrm>
        </p:grpSpPr>
        <p:sp>
          <p:nvSpPr>
            <p:cNvPr id="5" name="Rectangle 7">
              <a:extLst>
                <a:ext uri="{FF2B5EF4-FFF2-40B4-BE49-F238E27FC236}">
                  <a16:creationId xmlns:a16="http://schemas.microsoft.com/office/drawing/2014/main" id="{46A8C6F4-0DC3-627A-5BAB-A4ABDFC70924}"/>
                </a:ext>
                <a:ext uri="{C183D7F6-B498-43B3-948B-1728B52AA6E4}">
                  <adec:decorative xmlns:adec="http://schemas.microsoft.com/office/drawing/2017/decorative" val="1"/>
                </a:ext>
              </a:extLst>
            </p:cNvPr>
            <p:cNvSpPr>
              <a:spLocks noChangeAspect="1"/>
            </p:cNvSpPr>
            <p:nvPr userDrawn="1"/>
          </p:nvSpPr>
          <p:spPr>
            <a:xfrm>
              <a:off x="3092784" y="1031638"/>
              <a:ext cx="2772000" cy="27720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9" name="Rectangle 7">
              <a:extLst>
                <a:ext uri="{FF2B5EF4-FFF2-40B4-BE49-F238E27FC236}">
                  <a16:creationId xmlns:a16="http://schemas.microsoft.com/office/drawing/2014/main" id="{CC6EF88F-48F7-70B1-8C5B-BECFC6ED0CF1}"/>
                </a:ext>
                <a:ext uri="{C183D7F6-B498-43B3-948B-1728B52AA6E4}">
                  <adec:decorative xmlns:adec="http://schemas.microsoft.com/office/drawing/2017/decorative" val="1"/>
                </a:ext>
              </a:extLst>
            </p:cNvPr>
            <p:cNvSpPr>
              <a:spLocks noChangeAspect="1"/>
            </p:cNvSpPr>
            <p:nvPr userDrawn="1"/>
          </p:nvSpPr>
          <p:spPr>
            <a:xfrm>
              <a:off x="320784" y="3803638"/>
              <a:ext cx="2772000" cy="2772000"/>
            </a:xfrm>
            <a:prstGeom prst="rect">
              <a:avLst/>
            </a:prstGeom>
            <a:solidFill>
              <a:schemeClr val="tx2">
                <a:lumMod val="60000"/>
                <a:lumOff val="4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8" name="Tåre 7">
              <a:extLst>
                <a:ext uri="{FF2B5EF4-FFF2-40B4-BE49-F238E27FC236}">
                  <a16:creationId xmlns:a16="http://schemas.microsoft.com/office/drawing/2014/main" id="{C756EFC4-184C-7369-1514-0A063E87377E}"/>
                </a:ext>
                <a:ext uri="{C183D7F6-B498-43B3-948B-1728B52AA6E4}">
                  <adec:decorative xmlns:adec="http://schemas.microsoft.com/office/drawing/2017/decorative" val="1"/>
                </a:ext>
              </a:extLst>
            </p:cNvPr>
            <p:cNvSpPr>
              <a:spLocks noChangeAspect="1"/>
            </p:cNvSpPr>
            <p:nvPr userDrawn="1"/>
          </p:nvSpPr>
          <p:spPr>
            <a:xfrm rot="16200000">
              <a:off x="320784" y="1031638"/>
              <a:ext cx="2772000" cy="2772000"/>
            </a:xfrm>
            <a:prstGeom prst="teardrop">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3" name="Tåre 12">
              <a:extLst>
                <a:ext uri="{FF2B5EF4-FFF2-40B4-BE49-F238E27FC236}">
                  <a16:creationId xmlns:a16="http://schemas.microsoft.com/office/drawing/2014/main" id="{820532BC-E0C8-85E3-A5EE-0656555B7F72}"/>
                </a:ext>
                <a:ext uri="{C183D7F6-B498-43B3-948B-1728B52AA6E4}">
                  <adec:decorative xmlns:adec="http://schemas.microsoft.com/office/drawing/2017/decorative" val="1"/>
                </a:ext>
              </a:extLst>
            </p:cNvPr>
            <p:cNvSpPr>
              <a:spLocks noChangeAspect="1"/>
            </p:cNvSpPr>
            <p:nvPr userDrawn="1"/>
          </p:nvSpPr>
          <p:spPr>
            <a:xfrm rot="5400000">
              <a:off x="3092784" y="3803638"/>
              <a:ext cx="2772000" cy="2772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p>
          </p:txBody>
        </p:sp>
      </p:grpSp>
      <p:sp>
        <p:nvSpPr>
          <p:cNvPr id="12" name="Tittel 1">
            <a:extLst>
              <a:ext uri="{FF2B5EF4-FFF2-40B4-BE49-F238E27FC236}">
                <a16:creationId xmlns:a16="http://schemas.microsoft.com/office/drawing/2014/main" id="{136E024F-B36E-E081-C98E-707EAD575B1A}"/>
              </a:ext>
            </a:extLst>
          </p:cNvPr>
          <p:cNvSpPr>
            <a:spLocks noGrp="1"/>
          </p:cNvSpPr>
          <p:nvPr userDrawn="1">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7" name="Plassholder for bilde 11">
            <a:extLst>
              <a:ext uri="{FF2B5EF4-FFF2-40B4-BE49-F238E27FC236}">
                <a16:creationId xmlns:a16="http://schemas.microsoft.com/office/drawing/2014/main" id="{685EF75C-2328-7A49-D71B-8FB78B9F8307}"/>
              </a:ext>
            </a:extLst>
          </p:cNvPr>
          <p:cNvSpPr>
            <a:spLocks noGrp="1" noChangeAspect="1"/>
          </p:cNvSpPr>
          <p:nvPr userDrawn="1">
            <p:ph type="pic" sz="quarter" idx="16"/>
          </p:nvPr>
        </p:nvSpPr>
        <p:spPr>
          <a:xfrm>
            <a:off x="3093192" y="1031595"/>
            <a:ext cx="2772000" cy="2772000"/>
          </a:xfrm>
          <a:prstGeom prst="rect">
            <a:avLst/>
          </a:prstGeom>
          <a:noFill/>
        </p:spPr>
        <p:txBody>
          <a:bodyPr wrap="square" lIns="216000" tIns="216000" rIns="216000" bIns="216000">
            <a:noAutofit/>
          </a:bodyPr>
          <a:lstStyle>
            <a:lvl1pPr marL="0" indent="0" algn="ctr">
              <a:buNone/>
              <a:defRPr sz="1800"/>
            </a:lvl1pPr>
          </a:lstStyle>
          <a:p>
            <a:r>
              <a:rPr lang="nb-NO"/>
              <a:t>Klikk på ikonet for å legge til et bilde</a:t>
            </a:r>
            <a:endParaRPr lang="nb-NO" dirty="0"/>
          </a:p>
        </p:txBody>
      </p:sp>
      <p:sp>
        <p:nvSpPr>
          <p:cNvPr id="10" name="Plassholder for bilde 11">
            <a:extLst>
              <a:ext uri="{FF2B5EF4-FFF2-40B4-BE49-F238E27FC236}">
                <a16:creationId xmlns:a16="http://schemas.microsoft.com/office/drawing/2014/main" id="{93D7447B-B070-BBD3-1EC8-02ED14B28421}"/>
              </a:ext>
            </a:extLst>
          </p:cNvPr>
          <p:cNvSpPr>
            <a:spLocks noGrp="1" noChangeAspect="1"/>
          </p:cNvSpPr>
          <p:nvPr userDrawn="1">
            <p:ph type="pic" sz="quarter" idx="26"/>
          </p:nvPr>
        </p:nvSpPr>
        <p:spPr>
          <a:xfrm>
            <a:off x="320628" y="3803595"/>
            <a:ext cx="2772000" cy="2772000"/>
          </a:xfrm>
          <a:prstGeom prst="rect">
            <a:avLst/>
          </a:prstGeom>
          <a:noFill/>
        </p:spPr>
        <p:txBody>
          <a:bodyPr wrap="square" lIns="216000" tIns="216000" rIns="216000" bIns="216000">
            <a:noAutofit/>
          </a:bodyPr>
          <a:lstStyle>
            <a:lvl1pPr marL="0" indent="0" algn="ctr">
              <a:buNone/>
              <a:defRPr sz="1800"/>
            </a:lvl1pPr>
          </a:lstStyle>
          <a:p>
            <a:r>
              <a:rPr lang="nb-NO"/>
              <a:t>Klikk på ikonet for å legge til et bilde</a:t>
            </a:r>
            <a:endParaRPr lang="nb-NO" dirty="0"/>
          </a:p>
        </p:txBody>
      </p:sp>
      <p:sp>
        <p:nvSpPr>
          <p:cNvPr id="11" name="Plassholder for tekst 6">
            <a:extLst>
              <a:ext uri="{FF2B5EF4-FFF2-40B4-BE49-F238E27FC236}">
                <a16:creationId xmlns:a16="http://schemas.microsoft.com/office/drawing/2014/main" id="{8448CF62-475E-60E9-928C-735F29E280A4}"/>
              </a:ext>
            </a:extLst>
          </p:cNvPr>
          <p:cNvSpPr>
            <a:spLocks noGrp="1"/>
          </p:cNvSpPr>
          <p:nvPr userDrawn="1">
            <p:ph type="body" sz="quarter" idx="25" hasCustomPrompt="1"/>
          </p:nvPr>
        </p:nvSpPr>
        <p:spPr>
          <a:xfrm>
            <a:off x="332409" y="6603529"/>
            <a:ext cx="11518232" cy="11502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2" name="Plassholder for tekst 13">
            <a:extLst>
              <a:ext uri="{FF2B5EF4-FFF2-40B4-BE49-F238E27FC236}">
                <a16:creationId xmlns:a16="http://schemas.microsoft.com/office/drawing/2014/main" id="{E1271B20-F563-0911-B4EF-E60F3BCECB9A}"/>
              </a:ext>
            </a:extLst>
          </p:cNvPr>
          <p:cNvSpPr>
            <a:spLocks noGrp="1"/>
          </p:cNvSpPr>
          <p:nvPr userDrawn="1">
            <p:ph type="body" sz="quarter" idx="27" hasCustomPrompt="1"/>
          </p:nvPr>
        </p:nvSpPr>
        <p:spPr>
          <a:xfrm>
            <a:off x="6652260" y="1880742"/>
            <a:ext cx="4320540" cy="3845792"/>
          </a:xfrm>
        </p:spPr>
        <p:txBody>
          <a:bodyPr anchor="ctr" anchorCtr="0"/>
          <a:lstStyle>
            <a:lvl1pPr marL="0" indent="0">
              <a:buNone/>
              <a:defRPr sz="2800" b="1"/>
            </a:lvl1pPr>
          </a:lstStyle>
          <a:p>
            <a:pPr lvl="0"/>
            <a:r>
              <a:rPr lang="nb-NO" dirty="0"/>
              <a:t>Klikk for å legge inn budskap</a:t>
            </a:r>
          </a:p>
          <a:p>
            <a:pPr lvl="1"/>
            <a:r>
              <a:rPr lang="nb-NO" dirty="0"/>
              <a:t>Andre nivå</a:t>
            </a:r>
          </a:p>
          <a:p>
            <a:pPr lvl="2"/>
            <a:r>
              <a:rPr lang="nb-NO" dirty="0"/>
              <a:t>Tredje nivå</a:t>
            </a:r>
          </a:p>
          <a:p>
            <a:pPr lvl="3"/>
            <a:r>
              <a:rPr lang="nb-NO" dirty="0"/>
              <a:t>Fjerde nivå</a:t>
            </a:r>
          </a:p>
          <a:p>
            <a:pPr lvl="4"/>
            <a:r>
              <a:rPr lang="nb-NO" dirty="0"/>
              <a:t>Femte nivå</a:t>
            </a:r>
          </a:p>
        </p:txBody>
      </p:sp>
      <p:pic>
        <p:nvPicPr>
          <p:cNvPr id="6" name="Symbol">
            <a:extLst>
              <a:ext uri="{FF2B5EF4-FFF2-40B4-BE49-F238E27FC236}">
                <a16:creationId xmlns:a16="http://schemas.microsoft.com/office/drawing/2014/main" id="{6585C314-4E5C-4467-154C-64243F21F6B1}"/>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33200711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kalender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ABDCE49F-5B01-9B9C-0092-53059581D9A9}"/>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D7823480-D548-D458-3180-E17AD38E263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982" y="2268665"/>
            <a:ext cx="3470679" cy="3470679"/>
          </a:xfrm>
          <a:prstGeom prst="rect">
            <a:avLst/>
          </a:prstGeom>
        </p:spPr>
      </p:pic>
      <p:pic>
        <p:nvPicPr>
          <p:cNvPr id="2" name="Symbol">
            <a:extLst>
              <a:ext uri="{FF2B5EF4-FFF2-40B4-BE49-F238E27FC236}">
                <a16:creationId xmlns:a16="http://schemas.microsoft.com/office/drawing/2014/main" id="{B67397FF-132E-541C-BA97-A59D8017A214}"/>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701659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diagram stolpe ">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A2CC3980-1FAA-609F-D801-A7CEAD82F590}"/>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A94AADEB-1204-A6C1-FEE1-787F1711EAB4}"/>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17ACEAF6-4DB6-BC83-DB9F-F4643B9832E9}"/>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07481151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analyse ">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47066B99-0507-A197-5EE8-3F8A54ED1192}"/>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62A6167C-EDFB-7C4C-CA36-B28A77D0EAD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E8A09FCB-8038-87B8-A283-4EA5E512F98D}"/>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40830027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bestikk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1AB83064-0F63-2768-6266-42F0A4E1A662}"/>
              </a:ext>
            </a:extLst>
          </p:cNvPr>
          <p:cNvSpPr>
            <a:spLocks noGrp="1"/>
          </p:cNvSpPr>
          <p:nvPr>
            <p:ph type="title" hasCustomPrompt="1"/>
          </p:nvPr>
        </p:nvSpPr>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52C638E0-7D86-C81C-4600-1C6CECA0703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B4B8E6D6-3445-BD4B-43DC-77EC4359512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21843572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politikk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ECA63EC7-6F0B-BAF9-1EE3-7AB8D27DAEB7}"/>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6D8B689A-F4CD-BD57-329A-FCF3A57CCF16}"/>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899D15D5-B5DD-488B-72D7-6118ED8DFABB}"/>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2876756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håndtrykk">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899EAC37-0238-0206-3293-0B9F15C3843F}"/>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BF0CE7F9-DF98-A5B7-6D46-1DFC87947C37}"/>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CC54F81B-D541-072C-DDDA-403DF0456CC7}"/>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80206126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PC nettskol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822A9736-425A-AF1B-01D5-A272AF53B30B}"/>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CAC2C32D-E3BB-652D-8F6F-710B794E2A1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F3805628-EB00-F8CD-E9BE-FE206FDE86B9}"/>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7457323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klima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C2740080-E924-C13C-11A3-D68020EA0A2C}"/>
              </a:ext>
              <a:ext uri="{C183D7F6-B498-43B3-948B-1728B52AA6E4}">
                <adec:decorative xmlns:adec="http://schemas.microsoft.com/office/drawing/2017/decorative" val="0"/>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4700680F-54B0-3CEF-BC4F-C29D901E7231}"/>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B1FC8600-0FA9-CF86-EA54-6206D677A15A}"/>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24390949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destinasjon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30C3412A-E443-3266-2C28-EFB16993AD54}"/>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7EED4FBB-EDF6-EC53-ABE6-FB77594ECD8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95CB916D-0580-9FF6-AF51-871349EA2762}"/>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47363155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Forside - Tekst og bilde 2">
    <p:spTree>
      <p:nvGrpSpPr>
        <p:cNvPr id="1" name=""/>
        <p:cNvGrpSpPr/>
        <p:nvPr/>
      </p:nvGrpSpPr>
      <p:grpSpPr>
        <a:xfrm>
          <a:off x="0" y="0"/>
          <a:ext cx="0" cy="0"/>
          <a:chOff x="0" y="0"/>
          <a:chExt cx="0" cy="0"/>
        </a:xfrm>
      </p:grpSpPr>
      <p:sp>
        <p:nvSpPr>
          <p:cNvPr id="5" name="Rectangle 79">
            <a:extLst>
              <a:ext uri="{FF2B5EF4-FFF2-40B4-BE49-F238E27FC236}">
                <a16:creationId xmlns:a16="http://schemas.microsoft.com/office/drawing/2014/main" id="{6D484E3C-8A1C-A884-A23A-DFB573C73B24}"/>
              </a:ext>
              <a:ext uri="{C183D7F6-B498-43B3-948B-1728B52AA6E4}">
                <adec:decorative xmlns:adec="http://schemas.microsoft.com/office/drawing/2017/decorative" val="1"/>
              </a:ext>
            </a:extLst>
          </p:cNvPr>
          <p:cNvSpPr/>
          <p:nvPr userDrawn="1"/>
        </p:nvSpPr>
        <p:spPr>
          <a:xfrm>
            <a:off x="336883" y="1025768"/>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E234DF4A-8907-176A-A7A8-68DFA1BA24C2}"/>
              </a:ext>
            </a:extLst>
          </p:cNvPr>
          <p:cNvSpPr>
            <a:spLocks noGrp="1"/>
          </p:cNvSpPr>
          <p:nvPr>
            <p:ph type="title" hasCustomPrompt="1"/>
          </p:nvPr>
        </p:nvSpPr>
        <p:spPr>
          <a:xfrm>
            <a:off x="855653" y="1610769"/>
            <a:ext cx="5055029" cy="2141930"/>
          </a:xfrm>
        </p:spPr>
        <p:txBody>
          <a:bodyPr anchor="t">
            <a:noAutofit/>
          </a:bodyPr>
          <a:lstStyle>
            <a:lvl1pPr>
              <a:lnSpc>
                <a:spcPts val="5000"/>
              </a:lnSpc>
              <a:defRPr sz="4600"/>
            </a:lvl1pPr>
          </a:lstStyle>
          <a:p>
            <a:r>
              <a:rPr lang="nb-NO" dirty="0"/>
              <a:t>Standard forside med bildemulighet</a:t>
            </a:r>
          </a:p>
        </p:txBody>
      </p:sp>
      <p:sp>
        <p:nvSpPr>
          <p:cNvPr id="2" name="Plassholder for tekst 3">
            <a:extLst>
              <a:ext uri="{FF2B5EF4-FFF2-40B4-BE49-F238E27FC236}">
                <a16:creationId xmlns:a16="http://schemas.microsoft.com/office/drawing/2014/main" id="{28BA5A49-13EB-6441-B144-F893251DBD4C}"/>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10" name="Plassholder for tekst 3">
            <a:extLst>
              <a:ext uri="{FF2B5EF4-FFF2-40B4-BE49-F238E27FC236}">
                <a16:creationId xmlns:a16="http://schemas.microsoft.com/office/drawing/2014/main" id="{0FCE4B46-55EB-A5F7-4DB3-9ADEA0C6EC77}"/>
              </a:ext>
            </a:extLst>
          </p:cNvPr>
          <p:cNvSpPr>
            <a:spLocks noGrp="1"/>
          </p:cNvSpPr>
          <p:nvPr>
            <p:ph type="body" sz="quarter" idx="22" hasCustomPrompt="1"/>
          </p:nvPr>
        </p:nvSpPr>
        <p:spPr>
          <a:xfrm>
            <a:off x="855652" y="5983834"/>
            <a:ext cx="5055029"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8" name="Plassholder for tekst 6">
            <a:extLst>
              <a:ext uri="{FF2B5EF4-FFF2-40B4-BE49-F238E27FC236}">
                <a16:creationId xmlns:a16="http://schemas.microsoft.com/office/drawing/2014/main" id="{6A3FC62C-8FAC-97F2-4E2E-A17CE7DCC0AC}"/>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7" name="Friform 8">
            <a:extLst>
              <a:ext uri="{FF2B5EF4-FFF2-40B4-BE49-F238E27FC236}">
                <a16:creationId xmlns:a16="http://schemas.microsoft.com/office/drawing/2014/main" id="{D1043532-4862-E4B2-D460-463E334640F7}"/>
              </a:ext>
            </a:extLst>
          </p:cNvPr>
          <p:cNvSpPr>
            <a:spLocks noGrp="1" noChangeAspect="1"/>
          </p:cNvSpPr>
          <p:nvPr>
            <p:ph type="pic" sz="quarter" idx="38" hasCustomPrompt="1"/>
          </p:nvPr>
        </p:nvSpPr>
        <p:spPr>
          <a:xfrm>
            <a:off x="6311116" y="1025961"/>
            <a:ext cx="5543999" cy="5543807"/>
          </a:xfrm>
          <a:prstGeom prst="teardrop">
            <a:avLst/>
          </a:prstGeom>
          <a:solidFill>
            <a:schemeClr val="bg1">
              <a:lumMod val="75000"/>
            </a:schemeClr>
          </a:solidFill>
        </p:spPr>
        <p:txBody>
          <a:bodyPr wrap="square" lIns="144000" rIns="144000" anchor="ctr">
            <a:noAutofit/>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1800"/>
            </a:lvl1pPr>
          </a:lstStyle>
          <a:p>
            <a:r>
              <a:rPr lang="nb-NO" dirty="0"/>
              <a:t>Klikk på ikonet for å sette inn bilde i formen</a:t>
            </a:r>
          </a:p>
        </p:txBody>
      </p:sp>
      <p:pic>
        <p:nvPicPr>
          <p:cNvPr id="6" name="Graphic 5" descr="Sandefjord videregående skole logo">
            <a:extLst>
              <a:ext uri="{FF2B5EF4-FFF2-40B4-BE49-F238E27FC236}">
                <a16:creationId xmlns:a16="http://schemas.microsoft.com/office/drawing/2014/main" id="{FC74B008-8A5F-2BDC-2D22-919561F3EB2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52600102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buss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A3EE5645-5A6C-F479-BEED-D83A728D8649}"/>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48CFB3F6-4A33-60C4-0AD8-A6BC451B3F2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72973" y="2255656"/>
            <a:ext cx="3496697" cy="3496697"/>
          </a:xfrm>
          <a:prstGeom prst="rect">
            <a:avLst/>
          </a:prstGeom>
        </p:spPr>
      </p:pic>
      <p:pic>
        <p:nvPicPr>
          <p:cNvPr id="2" name="Symbol">
            <a:extLst>
              <a:ext uri="{FF2B5EF4-FFF2-40B4-BE49-F238E27FC236}">
                <a16:creationId xmlns:a16="http://schemas.microsoft.com/office/drawing/2014/main" id="{19D36AA5-6A43-4EBE-739B-D14287D777BF}"/>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48695719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tannhels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CE9C4710-FDB6-D1E0-053E-6E3A94DE399A}"/>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B28849AA-21FB-F285-72AC-0DD9F0983DD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27F0494C-D86B-7967-A99E-D961FDAC2E12}"/>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66368950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sjekklist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9EDB3680-F223-28CC-4BD9-7EA9FD2DC244}"/>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87A327D8-0FFA-432B-9BA6-31B6B66BE94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69A48CC0-77DA-D21A-7CDE-9DC67A76C947}"/>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0082007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valgfritt ikon ">
    <p:spTree>
      <p:nvGrpSpPr>
        <p:cNvPr id="1" name=""/>
        <p:cNvGrpSpPr/>
        <p:nvPr/>
      </p:nvGrpSpPr>
      <p:grpSpPr>
        <a:xfrm>
          <a:off x="0" y="0"/>
          <a:ext cx="0" cy="0"/>
          <a:chOff x="0" y="0"/>
          <a:chExt cx="0" cy="0"/>
        </a:xfrm>
      </p:grpSpPr>
      <p:sp>
        <p:nvSpPr>
          <p:cNvPr id="4" name="Tittel 5">
            <a:extLst>
              <a:ext uri="{FF2B5EF4-FFF2-40B4-BE49-F238E27FC236}">
                <a16:creationId xmlns:a16="http://schemas.microsoft.com/office/drawing/2014/main" id="{EFF84E5F-A065-E08F-DCC7-201FC8497943}"/>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4">
            <a:extLst>
              <a:ext uri="{FF2B5EF4-FFF2-40B4-BE49-F238E27FC236}">
                <a16:creationId xmlns:a16="http://schemas.microsoft.com/office/drawing/2014/main" id="{63FA54D4-93DF-1A9D-0CC4-5616E8000F73}"/>
              </a:ext>
            </a:extLst>
          </p:cNvPr>
          <p:cNvSpPr>
            <a:spLocks noGrp="1" noChangeAspect="1"/>
          </p:cNvSpPr>
          <p:nvPr>
            <p:ph type="pic" sz="quarter" idx="32" hasCustomPrompt="1"/>
          </p:nvPr>
        </p:nvSpPr>
        <p:spPr>
          <a:xfrm>
            <a:off x="6477001" y="1755745"/>
            <a:ext cx="4488644" cy="4488644"/>
          </a:xfrm>
          <a:prstGeom prst="ellipse">
            <a:avLst/>
          </a:prstGeom>
          <a:solidFill>
            <a:schemeClr val="tx2">
              <a:lumMod val="20000"/>
              <a:lumOff val="80000"/>
            </a:schemeClr>
          </a:solidFill>
        </p:spPr>
        <p:txBody>
          <a:bodyPr lIns="251999" tIns="251999" rIns="216000" bIns="108000"/>
          <a:lstStyle>
            <a:lvl1pPr marL="0" indent="0" algn="ctr">
              <a:buNone/>
              <a:defRPr sz="22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dirty="0" err="1"/>
              <a:t>Klikk</a:t>
            </a:r>
            <a:r>
              <a:rPr lang="nb-NO" dirty="0"/>
              <a:t> </a:t>
            </a:r>
            <a:r>
              <a:rPr lang="nb-NO" dirty="0" err="1"/>
              <a:t>på</a:t>
            </a:r>
            <a:r>
              <a:rPr lang="nb-NO" dirty="0"/>
              <a:t> </a:t>
            </a:r>
            <a:r>
              <a:rPr lang="nb-NO" dirty="0" err="1"/>
              <a:t>ikonet</a:t>
            </a:r>
            <a:r>
              <a:rPr lang="nb-NO" dirty="0"/>
              <a:t> under for å </a:t>
            </a:r>
            <a:r>
              <a:rPr lang="nb-NO" dirty="0" err="1"/>
              <a:t>sette</a:t>
            </a:r>
            <a:r>
              <a:rPr lang="nb-NO" dirty="0"/>
              <a:t> inn </a:t>
            </a:r>
            <a:r>
              <a:rPr lang="nb-NO" dirty="0" err="1"/>
              <a:t>ønsket</a:t>
            </a:r>
            <a:r>
              <a:rPr lang="nb-NO" dirty="0"/>
              <a:t> ikon. </a:t>
            </a:r>
            <a:r>
              <a:rPr lang="nb-NO" b="0" i="0" dirty="0">
                <a:solidFill>
                  <a:srgbClr val="000000"/>
                </a:solidFill>
                <a:effectLst/>
                <a:latin typeface="WordVisi_MSFontService"/>
              </a:rPr>
              <a:t>Se </a:t>
            </a:r>
            <a:r>
              <a:rPr lang="nb-NO" b="0" i="0" dirty="0" err="1">
                <a:solidFill>
                  <a:srgbClr val="000000"/>
                </a:solidFill>
                <a:effectLst/>
                <a:latin typeface="WordVisi_MSFontService"/>
              </a:rPr>
              <a:t>oppskrift</a:t>
            </a:r>
            <a:r>
              <a:rPr lang="nb-NO" b="0" i="0" dirty="0">
                <a:solidFill>
                  <a:srgbClr val="000000"/>
                </a:solidFill>
                <a:effectLst/>
                <a:latin typeface="WordVisi_MSFontService"/>
              </a:rPr>
              <a:t> </a:t>
            </a:r>
            <a:r>
              <a:rPr lang="nb-NO" b="0" i="0" dirty="0" err="1">
                <a:solidFill>
                  <a:srgbClr val="000000"/>
                </a:solidFill>
                <a:effectLst/>
                <a:latin typeface="WordVisi_MSFontService"/>
              </a:rPr>
              <a:t>til</a:t>
            </a:r>
            <a:r>
              <a:rPr lang="nb-NO" b="0" i="0" dirty="0">
                <a:solidFill>
                  <a:srgbClr val="000000"/>
                </a:solidFill>
                <a:effectLst/>
                <a:latin typeface="WordVisi_MSFontService"/>
              </a:rPr>
              <a:t> </a:t>
            </a:r>
            <a:r>
              <a:rPr lang="nb-NO" b="0" i="0" dirty="0" err="1">
                <a:solidFill>
                  <a:srgbClr val="000000"/>
                </a:solidFill>
                <a:effectLst/>
                <a:latin typeface="WordVisi_MSFontService"/>
              </a:rPr>
              <a:t>høyre</a:t>
            </a:r>
            <a:r>
              <a:rPr lang="nb-NO" b="0" i="0" dirty="0">
                <a:solidFill>
                  <a:srgbClr val="000000"/>
                </a:solidFill>
                <a:effectLst/>
                <a:latin typeface="WordVisi_MSFontService"/>
              </a:rPr>
              <a:t> for </a:t>
            </a:r>
            <a:r>
              <a:rPr lang="nb-NO" b="0" i="0" dirty="0" err="1">
                <a:solidFill>
                  <a:srgbClr val="000000"/>
                </a:solidFill>
                <a:effectLst/>
                <a:latin typeface="WordVisi_MSFontService"/>
              </a:rPr>
              <a:t>lysbildet</a:t>
            </a:r>
            <a:r>
              <a:rPr lang="nb-NO" b="0" i="0" dirty="0">
                <a:solidFill>
                  <a:srgbClr val="000000"/>
                </a:solidFill>
                <a:effectLst/>
                <a:latin typeface="WordVisi_MSFontService"/>
              </a:rPr>
              <a:t>.</a:t>
            </a:r>
            <a:endParaRPr lang="nb-NO" dirty="0"/>
          </a:p>
        </p:txBody>
      </p:sp>
      <p:sp>
        <p:nvSpPr>
          <p:cNvPr id="2" name="Rectangle 5">
            <a:extLst>
              <a:ext uri="{FF2B5EF4-FFF2-40B4-BE49-F238E27FC236}">
                <a16:creationId xmlns:a16="http://schemas.microsoft.com/office/drawing/2014/main" id="{254C3C88-8829-CF5E-EF60-704EB0DB203E}"/>
              </a:ext>
              <a:ext uri="{C183D7F6-B498-43B3-948B-1728B52AA6E4}">
                <adec:decorative xmlns:adec="http://schemas.microsoft.com/office/drawing/2017/decorative" val="1"/>
              </a:ext>
            </a:extLst>
          </p:cNvPr>
          <p:cNvSpPr/>
          <p:nvPr userDrawn="1"/>
        </p:nvSpPr>
        <p:spPr>
          <a:xfrm>
            <a:off x="12500764" y="0"/>
            <a:ext cx="586423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TekstSylinder 6">
            <a:extLst>
              <a:ext uri="{FF2B5EF4-FFF2-40B4-BE49-F238E27FC236}">
                <a16:creationId xmlns:a16="http://schemas.microsoft.com/office/drawing/2014/main" id="{97B9FE93-8760-2263-292D-8ED895069B51}"/>
              </a:ext>
              <a:ext uri="{C183D7F6-B498-43B3-948B-1728B52AA6E4}">
                <adec:decorative xmlns:adec="http://schemas.microsoft.com/office/drawing/2017/decorative" val="0"/>
              </a:ext>
            </a:extLst>
          </p:cNvPr>
          <p:cNvSpPr txBox="1"/>
          <p:nvPr userDrawn="1"/>
        </p:nvSpPr>
        <p:spPr>
          <a:xfrm>
            <a:off x="12712244" y="400049"/>
            <a:ext cx="5459524" cy="4616648"/>
          </a:xfrm>
          <a:prstGeom prst="rect">
            <a:avLst/>
          </a:prstGeom>
          <a:noFill/>
        </p:spPr>
        <p:txBody>
          <a:bodyPr wrap="square" rtlCol="0">
            <a:spAutoFit/>
          </a:bodyPr>
          <a:lstStyle/>
          <a:p>
            <a:r>
              <a:rPr lang="nb-NO" b="1" noProof="0" dirty="0"/>
              <a:t>Velg ikon fra vår ikonpakke</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I vår designmanual </a:t>
            </a:r>
            <a:r>
              <a:rPr lang="nb-NO" sz="1600" b="0" i="0" u="none" dirty="0">
                <a:solidFill>
                  <a:srgbClr val="000000"/>
                </a:solidFill>
                <a:effectLst/>
                <a:latin typeface="Calibri" panose="020F0502020204030204" pitchFamily="34" charset="0"/>
              </a:rPr>
              <a:t>h</a:t>
            </a:r>
            <a:r>
              <a:rPr lang="nb-NO" sz="1600" b="0" i="0" dirty="0">
                <a:solidFill>
                  <a:srgbClr val="000000"/>
                </a:solidFill>
                <a:effectLst/>
                <a:latin typeface="Calibri" panose="020F0502020204030204" pitchFamily="34" charset="0"/>
              </a:rPr>
              <a:t>ar vi en startpakke med spesialtilpassede ikoner for bruk i PowerPoint. Ikonene har ideell størrelse for plassering i den sirkelformede plassholderen og trenger ikke tilpasning.  </a:t>
            </a:r>
          </a:p>
          <a:p>
            <a:pPr marL="285750" indent="-285750" algn="l" rtl="0" fontAlgn="base">
              <a:buFont typeface="Courier New" panose="02070309020205020404" pitchFamily="49" charset="0"/>
              <a:buChar char="o"/>
            </a:pPr>
            <a:r>
              <a:rPr lang="nb-NO" sz="1600" dirty="0"/>
              <a:t>Last ned</a:t>
            </a:r>
            <a:r>
              <a:rPr lang="nb-NO" sz="1600" b="0" i="0" dirty="0">
                <a:solidFill>
                  <a:srgbClr val="000000"/>
                </a:solidFill>
                <a:effectLst/>
                <a:latin typeface="Calibri" panose="020F0502020204030204" pitchFamily="34" charset="0"/>
              </a:rPr>
              <a:t> filen «SVG for PowerPoint» </a:t>
            </a:r>
            <a:r>
              <a:rPr lang="nb-NO" sz="1600" dirty="0"/>
              <a:t>fra www.vestfoldfylke.no/ikoner. Etter å ha lagret filen må du pakke den ut. Det gjør du </a:t>
            </a:r>
            <a:r>
              <a:rPr lang="nb-NO" sz="1600" b="0" i="0" dirty="0">
                <a:solidFill>
                  <a:srgbClr val="000000"/>
                </a:solidFill>
                <a:effectLst/>
                <a:latin typeface="Calibri" panose="020F0502020204030204" pitchFamily="34" charset="0"/>
              </a:rPr>
              <a:t>ved å høyreklikke på filen og velge «Pakk ut alle».  </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Klikk på ikonet i plassholderen for å sette inn ikon. Hvis du allerede har plassert inn et ikon,</a:t>
            </a:r>
            <a:r>
              <a:rPr lang="nb-NO" sz="1600" dirty="0"/>
              <a:t> men ikke ønsker å bruke det, </a:t>
            </a:r>
            <a:r>
              <a:rPr lang="nb-NO" sz="1600" b="0" i="0" dirty="0">
                <a:solidFill>
                  <a:srgbClr val="000000"/>
                </a:solidFill>
                <a:effectLst/>
                <a:latin typeface="Calibri" panose="020F0502020204030204" pitchFamily="34" charset="0"/>
              </a:rPr>
              <a:t>marker og slett det før du velger et nytt.</a:t>
            </a:r>
          </a:p>
          <a:p>
            <a:pPr marL="285750" indent="-285750">
              <a:buFont typeface="Arial" panose="020B0604020202020204" pitchFamily="34" charset="0"/>
              <a:buChar char="•"/>
            </a:pPr>
            <a:endParaRPr lang="nb-NO" sz="1600" b="1" dirty="0"/>
          </a:p>
          <a:p>
            <a:pPr marL="0" indent="0">
              <a:buFont typeface="Arial" panose="020B0604020202020204" pitchFamily="34" charset="0"/>
              <a:buNone/>
            </a:pPr>
            <a:r>
              <a:rPr lang="nb-NO" sz="1600" b="1" dirty="0"/>
              <a:t>Ønsker du et annet ikon?</a:t>
            </a:r>
          </a:p>
          <a:p>
            <a:pPr marL="0" indent="0">
              <a:buFont typeface="Arial" panose="020B0604020202020204" pitchFamily="34" charset="0"/>
              <a:buNone/>
            </a:pPr>
            <a:r>
              <a:rPr lang="nb-NO" sz="1600" b="0" i="0" dirty="0">
                <a:solidFill>
                  <a:srgbClr val="000000"/>
                </a:solidFill>
                <a:effectLst/>
                <a:latin typeface="Calibri" panose="020F0502020204030204" pitchFamily="34" charset="0"/>
              </a:rPr>
              <a:t>Under «Oppsett» på fanen «Hjem» finner du oppsett med andre ikoner.</a:t>
            </a:r>
            <a:br>
              <a:rPr lang="nb-NO" sz="1800" b="0" i="0" dirty="0">
                <a:solidFill>
                  <a:srgbClr val="000000"/>
                </a:solidFill>
                <a:effectLst/>
                <a:latin typeface="WordVisiCarriageReturn_MSFontService"/>
              </a:rPr>
            </a:br>
            <a:endParaRPr lang="nb-NO" dirty="0"/>
          </a:p>
          <a:p>
            <a:pPr marL="285750" indent="-285750">
              <a:buFont typeface="Arial" panose="020B0604020202020204" pitchFamily="34" charset="0"/>
              <a:buChar char="•"/>
            </a:pPr>
            <a:endParaRPr lang="nb-NO" dirty="0"/>
          </a:p>
        </p:txBody>
      </p:sp>
      <p:pic>
        <p:nvPicPr>
          <p:cNvPr id="8" name="Picture 10" descr="Skjermdump med oversikt over noen av ikonsidene i malen">
            <a:extLst>
              <a:ext uri="{FF2B5EF4-FFF2-40B4-BE49-F238E27FC236}">
                <a16:creationId xmlns:a16="http://schemas.microsoft.com/office/drawing/2014/main" id="{8ACC4544-0508-98D5-02F6-1B7FD80125B0}"/>
              </a:ext>
              <a:ext uri="{C183D7F6-B498-43B3-948B-1728B52AA6E4}">
                <adec:decorative xmlns:adec="http://schemas.microsoft.com/office/drawing/2017/decorative" val="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t="-836" b="-836"/>
          <a:stretch/>
        </p:blipFill>
        <p:spPr>
          <a:xfrm>
            <a:off x="12813946" y="4562375"/>
            <a:ext cx="4043007" cy="2137055"/>
          </a:xfrm>
          <a:prstGeom prst="rect">
            <a:avLst/>
          </a:prstGeom>
        </p:spPr>
      </p:pic>
      <p:pic>
        <p:nvPicPr>
          <p:cNvPr id="10" name="Symbol">
            <a:extLst>
              <a:ext uri="{FF2B5EF4-FFF2-40B4-BE49-F238E27FC236}">
                <a16:creationId xmlns:a16="http://schemas.microsoft.com/office/drawing/2014/main" id="{9B7946B8-5F69-459B-17E7-02131AFC6E21}"/>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60576328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type="title" preserve="1" userDrawn="1">
  <p:cSld name="Forside - Kun tekst 1">
    <p:spTree>
      <p:nvGrpSpPr>
        <p:cNvPr id="1" name=""/>
        <p:cNvGrpSpPr/>
        <p:nvPr/>
      </p:nvGrpSpPr>
      <p:grpSpPr>
        <a:xfrm>
          <a:off x="0" y="0"/>
          <a:ext cx="0" cy="0"/>
          <a:chOff x="0" y="0"/>
          <a:chExt cx="0" cy="0"/>
        </a:xfrm>
      </p:grpSpPr>
      <p:sp>
        <p:nvSpPr>
          <p:cNvPr id="14" name="Rectangle 79">
            <a:extLst>
              <a:ext uri="{FF2B5EF4-FFF2-40B4-BE49-F238E27FC236}">
                <a16:creationId xmlns:a16="http://schemas.microsoft.com/office/drawing/2014/main" id="{DB82988C-3637-18CC-6020-135E6C77DA69}"/>
              </a:ext>
              <a:ext uri="{C183D7F6-B498-43B3-948B-1728B52AA6E4}">
                <adec:decorative xmlns:adec="http://schemas.microsoft.com/office/drawing/2017/decorative" val="1"/>
              </a:ext>
            </a:extLst>
          </p:cNvPr>
          <p:cNvSpPr/>
          <p:nvPr userDrawn="1"/>
        </p:nvSpPr>
        <p:spPr>
          <a:xfrm>
            <a:off x="336883" y="1025768"/>
            <a:ext cx="11518232" cy="5544000"/>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Tittel 4">
            <a:extLst>
              <a:ext uri="{FF2B5EF4-FFF2-40B4-BE49-F238E27FC236}">
                <a16:creationId xmlns:a16="http://schemas.microsoft.com/office/drawing/2014/main" id="{0534C42F-7EB9-43CA-9B50-33A4134E01DF}"/>
              </a:ext>
            </a:extLst>
          </p:cNvPr>
          <p:cNvSpPr>
            <a:spLocks noGrp="1"/>
          </p:cNvSpPr>
          <p:nvPr>
            <p:ph type="title" hasCustomPrompt="1"/>
          </p:nvPr>
        </p:nvSpPr>
        <p:spPr>
          <a:xfrm>
            <a:off x="855653" y="1610769"/>
            <a:ext cx="6220143" cy="2141930"/>
          </a:xfrm>
        </p:spPr>
        <p:txBody>
          <a:bodyPr anchor="t">
            <a:noAutofit/>
          </a:bodyPr>
          <a:lstStyle>
            <a:lvl1pPr>
              <a:lnSpc>
                <a:spcPts val="5000"/>
              </a:lnSpc>
              <a:defRPr sz="4600"/>
            </a:lvl1pPr>
          </a:lstStyle>
          <a:p>
            <a:r>
              <a:rPr lang="nb-NO" dirty="0"/>
              <a:t>Standard forside med stor tittel på farget bakgrunn</a:t>
            </a:r>
          </a:p>
        </p:txBody>
      </p:sp>
      <p:sp>
        <p:nvSpPr>
          <p:cNvPr id="2" name="Plassholder for tekst 3">
            <a:extLst>
              <a:ext uri="{FF2B5EF4-FFF2-40B4-BE49-F238E27FC236}">
                <a16:creationId xmlns:a16="http://schemas.microsoft.com/office/drawing/2014/main" id="{7771771C-2AC4-132D-DF39-6D5F713C6014}"/>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4" name="Plassholder for tekst 3">
            <a:extLst>
              <a:ext uri="{FF2B5EF4-FFF2-40B4-BE49-F238E27FC236}">
                <a16:creationId xmlns:a16="http://schemas.microsoft.com/office/drawing/2014/main" id="{D9E9EB7F-855D-A44B-B6C0-656D9B0CE61F}"/>
              </a:ext>
            </a:extLst>
          </p:cNvPr>
          <p:cNvSpPr>
            <a:spLocks noGrp="1"/>
          </p:cNvSpPr>
          <p:nvPr>
            <p:ph type="body" sz="quarter" idx="22" hasCustomPrompt="1"/>
          </p:nvPr>
        </p:nvSpPr>
        <p:spPr>
          <a:xfrm>
            <a:off x="855652" y="5983834"/>
            <a:ext cx="6220143" cy="336499"/>
          </a:xfrm>
        </p:spPr>
        <p:txBody>
          <a:bodyPr/>
          <a:lstStyle>
            <a:lvl1pPr marL="0" indent="0">
              <a:buNone/>
              <a:defRPr sz="1400"/>
            </a:lvl1pPr>
          </a:lstStyle>
          <a:p>
            <a:pPr lvl="0"/>
            <a:r>
              <a:rPr lang="nb-NO" dirty="0"/>
              <a:t>Navn, dato, sted</a:t>
            </a:r>
          </a:p>
        </p:txBody>
      </p:sp>
      <p:sp>
        <p:nvSpPr>
          <p:cNvPr id="6" name="Oval 2">
            <a:extLst>
              <a:ext uri="{FF2B5EF4-FFF2-40B4-BE49-F238E27FC236}">
                <a16:creationId xmlns:a16="http://schemas.microsoft.com/office/drawing/2014/main" id="{7DD0E84F-635B-3305-0FA2-230AE81DD730}"/>
              </a:ext>
              <a:ext uri="{C183D7F6-B498-43B3-948B-1728B52AA6E4}">
                <adec:decorative xmlns:adec="http://schemas.microsoft.com/office/drawing/2017/decorative" val="1"/>
              </a:ext>
            </a:extLst>
          </p:cNvPr>
          <p:cNvSpPr>
            <a:spLocks/>
          </p:cNvSpPr>
          <p:nvPr userDrawn="1"/>
        </p:nvSpPr>
        <p:spPr>
          <a:xfrm>
            <a:off x="10008315" y="4722968"/>
            <a:ext cx="1846800" cy="1846800"/>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7" name="Rectangle 9">
            <a:extLst>
              <a:ext uri="{FF2B5EF4-FFF2-40B4-BE49-F238E27FC236}">
                <a16:creationId xmlns:a16="http://schemas.microsoft.com/office/drawing/2014/main" id="{2D188B16-C363-997F-1796-3FF0CFA46339}"/>
              </a:ext>
              <a:ext uri="{C183D7F6-B498-43B3-948B-1728B52AA6E4}">
                <adec:decorative xmlns:adec="http://schemas.microsoft.com/office/drawing/2017/decorative" val="1"/>
              </a:ext>
            </a:extLst>
          </p:cNvPr>
          <p:cNvSpPr>
            <a:spLocks/>
          </p:cNvSpPr>
          <p:nvPr userDrawn="1"/>
        </p:nvSpPr>
        <p:spPr>
          <a:xfrm>
            <a:off x="8159717" y="4722968"/>
            <a:ext cx="1846800" cy="1846800"/>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8" name="Tåre 12">
            <a:extLst>
              <a:ext uri="{FF2B5EF4-FFF2-40B4-BE49-F238E27FC236}">
                <a16:creationId xmlns:a16="http://schemas.microsoft.com/office/drawing/2014/main" id="{0C1016E8-7745-79A9-2E07-F10D82AD6CB3}"/>
              </a:ext>
              <a:ext uri="{C183D7F6-B498-43B3-948B-1728B52AA6E4}">
                <adec:decorative xmlns:adec="http://schemas.microsoft.com/office/drawing/2017/decorative" val="1"/>
              </a:ext>
            </a:extLst>
          </p:cNvPr>
          <p:cNvSpPr>
            <a:spLocks noChangeAspect="1"/>
          </p:cNvSpPr>
          <p:nvPr userDrawn="1"/>
        </p:nvSpPr>
        <p:spPr>
          <a:xfrm rot="10800000">
            <a:off x="8157917" y="1025768"/>
            <a:ext cx="3697200" cy="36972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3" name="Graphic 2" descr="Sandefjord videregående skole logo">
            <a:extLst>
              <a:ext uri="{FF2B5EF4-FFF2-40B4-BE49-F238E27FC236}">
                <a16:creationId xmlns:a16="http://schemas.microsoft.com/office/drawing/2014/main" id="{4C81847E-F9E1-E2BC-3E33-96FEE5BF24D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217663834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preserve="1" userDrawn="1">
  <p:cSld name="Forside - Kun tekst 2">
    <p:spTree>
      <p:nvGrpSpPr>
        <p:cNvPr id="1" name=""/>
        <p:cNvGrpSpPr/>
        <p:nvPr/>
      </p:nvGrpSpPr>
      <p:grpSpPr>
        <a:xfrm>
          <a:off x="0" y="0"/>
          <a:ext cx="0" cy="0"/>
          <a:chOff x="0" y="0"/>
          <a:chExt cx="0" cy="0"/>
        </a:xfrm>
      </p:grpSpPr>
      <p:sp>
        <p:nvSpPr>
          <p:cNvPr id="31" name="Rectangle 79">
            <a:extLst>
              <a:ext uri="{FF2B5EF4-FFF2-40B4-BE49-F238E27FC236}">
                <a16:creationId xmlns:a16="http://schemas.microsoft.com/office/drawing/2014/main" id="{8D07BEB7-E05D-58A1-CDAD-1B5E4269C2B2}"/>
              </a:ext>
              <a:ext uri="{C183D7F6-B498-43B3-948B-1728B52AA6E4}">
                <adec:decorative xmlns:adec="http://schemas.microsoft.com/office/drawing/2017/decorative" val="1"/>
              </a:ext>
            </a:extLst>
          </p:cNvPr>
          <p:cNvSpPr/>
          <p:nvPr userDrawn="1"/>
        </p:nvSpPr>
        <p:spPr>
          <a:xfrm>
            <a:off x="336883" y="1024990"/>
            <a:ext cx="11518232" cy="5544000"/>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D964E684-3D5F-10E9-94E1-4FA00E7677CA}"/>
              </a:ext>
            </a:extLst>
          </p:cNvPr>
          <p:cNvSpPr>
            <a:spLocks noGrp="1"/>
          </p:cNvSpPr>
          <p:nvPr>
            <p:ph type="title" hasCustomPrompt="1"/>
          </p:nvPr>
        </p:nvSpPr>
        <p:spPr>
          <a:xfrm>
            <a:off x="855653" y="1610769"/>
            <a:ext cx="6220143" cy="2141930"/>
          </a:xfrm>
        </p:spPr>
        <p:txBody>
          <a:bodyPr anchor="t">
            <a:noAutofit/>
          </a:bodyPr>
          <a:lstStyle>
            <a:lvl1pPr>
              <a:lnSpc>
                <a:spcPts val="5000"/>
              </a:lnSpc>
              <a:defRPr sz="4600"/>
            </a:lvl1pPr>
          </a:lstStyle>
          <a:p>
            <a:r>
              <a:rPr lang="nb-NO" dirty="0"/>
              <a:t>Standard forside med stor tittel på farget bakgrunn</a:t>
            </a:r>
          </a:p>
        </p:txBody>
      </p:sp>
      <p:sp>
        <p:nvSpPr>
          <p:cNvPr id="6" name="Plassholder for tekst 3">
            <a:extLst>
              <a:ext uri="{FF2B5EF4-FFF2-40B4-BE49-F238E27FC236}">
                <a16:creationId xmlns:a16="http://schemas.microsoft.com/office/drawing/2014/main" id="{D5923CD8-11EC-B49C-AD2C-538D51AD1C66}"/>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5" name="Plassholder for tekst 3">
            <a:extLst>
              <a:ext uri="{FF2B5EF4-FFF2-40B4-BE49-F238E27FC236}">
                <a16:creationId xmlns:a16="http://schemas.microsoft.com/office/drawing/2014/main" id="{15342323-D7FF-2B10-CEA8-08616D6ADF6C}"/>
              </a:ext>
            </a:extLst>
          </p:cNvPr>
          <p:cNvSpPr>
            <a:spLocks noGrp="1"/>
          </p:cNvSpPr>
          <p:nvPr>
            <p:ph type="body" sz="quarter" idx="22" hasCustomPrompt="1"/>
          </p:nvPr>
        </p:nvSpPr>
        <p:spPr>
          <a:xfrm>
            <a:off x="855652" y="5983834"/>
            <a:ext cx="6220143"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8" name="Freeform 24">
            <a:extLst>
              <a:ext uri="{FF2B5EF4-FFF2-40B4-BE49-F238E27FC236}">
                <a16:creationId xmlns:a16="http://schemas.microsoft.com/office/drawing/2014/main" id="{570C163E-2E78-2237-7D6D-BEF9BAAD7785}"/>
              </a:ext>
              <a:ext uri="{C183D7F6-B498-43B3-948B-1728B52AA6E4}">
                <adec:decorative xmlns:adec="http://schemas.microsoft.com/office/drawing/2017/decorative" val="1"/>
              </a:ext>
            </a:extLst>
          </p:cNvPr>
          <p:cNvSpPr/>
          <p:nvPr userDrawn="1"/>
        </p:nvSpPr>
        <p:spPr>
          <a:xfrm>
            <a:off x="8158960" y="4722968"/>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9" name="Freeform 26">
            <a:extLst>
              <a:ext uri="{FF2B5EF4-FFF2-40B4-BE49-F238E27FC236}">
                <a16:creationId xmlns:a16="http://schemas.microsoft.com/office/drawing/2014/main" id="{4DB62AD3-B126-188E-EC56-BF24713D503C}"/>
              </a:ext>
              <a:ext uri="{C183D7F6-B498-43B3-948B-1728B52AA6E4}">
                <adec:decorative xmlns:adec="http://schemas.microsoft.com/office/drawing/2017/decorative" val="1"/>
              </a:ext>
            </a:extLst>
          </p:cNvPr>
          <p:cNvSpPr/>
          <p:nvPr userDrawn="1"/>
        </p:nvSpPr>
        <p:spPr>
          <a:xfrm rot="10800000">
            <a:off x="9082512" y="4723116"/>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0" name="Rectangle 27">
            <a:extLst>
              <a:ext uri="{FF2B5EF4-FFF2-40B4-BE49-F238E27FC236}">
                <a16:creationId xmlns:a16="http://schemas.microsoft.com/office/drawing/2014/main" id="{157428F5-A8A8-6529-1E61-CF59FB04750B}"/>
              </a:ext>
              <a:ext uri="{C183D7F6-B498-43B3-948B-1728B52AA6E4}">
                <adec:decorative xmlns:adec="http://schemas.microsoft.com/office/drawing/2017/decorative" val="1"/>
              </a:ext>
            </a:extLst>
          </p:cNvPr>
          <p:cNvSpPr>
            <a:spLocks/>
          </p:cNvSpPr>
          <p:nvPr userDrawn="1"/>
        </p:nvSpPr>
        <p:spPr>
          <a:xfrm rot="16200000">
            <a:off x="10929915" y="1951426"/>
            <a:ext cx="925200" cy="925200"/>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2" name="Oval 33">
            <a:extLst>
              <a:ext uri="{FF2B5EF4-FFF2-40B4-BE49-F238E27FC236}">
                <a16:creationId xmlns:a16="http://schemas.microsoft.com/office/drawing/2014/main" id="{1721D69E-C302-3E71-F2E5-2340B6A509CB}"/>
              </a:ext>
              <a:ext uri="{C183D7F6-B498-43B3-948B-1728B52AA6E4}">
                <adec:decorative xmlns:adec="http://schemas.microsoft.com/office/drawing/2017/decorative" val="1"/>
              </a:ext>
            </a:extLst>
          </p:cNvPr>
          <p:cNvSpPr/>
          <p:nvPr userDrawn="1"/>
        </p:nvSpPr>
        <p:spPr>
          <a:xfrm rot="16200000">
            <a:off x="10929915" y="1024990"/>
            <a:ext cx="925200" cy="9252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3" name="Tåre 32">
            <a:extLst>
              <a:ext uri="{FF2B5EF4-FFF2-40B4-BE49-F238E27FC236}">
                <a16:creationId xmlns:a16="http://schemas.microsoft.com/office/drawing/2014/main" id="{CE8227E0-4A0D-8DEE-C0F1-12476F795779}"/>
              </a:ext>
              <a:ext uri="{C183D7F6-B498-43B3-948B-1728B52AA6E4}">
                <adec:decorative xmlns:adec="http://schemas.microsoft.com/office/drawing/2017/decorative" val="1"/>
              </a:ext>
            </a:extLst>
          </p:cNvPr>
          <p:cNvSpPr>
            <a:spLocks noChangeAspect="1"/>
          </p:cNvSpPr>
          <p:nvPr userDrawn="1"/>
        </p:nvSpPr>
        <p:spPr>
          <a:xfrm rot="10800000">
            <a:off x="10008316" y="3797501"/>
            <a:ext cx="925200" cy="925200"/>
          </a:xfrm>
          <a:prstGeom prst="teardrop">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Tåre 33">
            <a:extLst>
              <a:ext uri="{FF2B5EF4-FFF2-40B4-BE49-F238E27FC236}">
                <a16:creationId xmlns:a16="http://schemas.microsoft.com/office/drawing/2014/main" id="{4950CED0-B2CA-42ED-0727-EA27BB7D896C}"/>
              </a:ext>
              <a:ext uri="{C183D7F6-B498-43B3-948B-1728B52AA6E4}">
                <adec:decorative xmlns:adec="http://schemas.microsoft.com/office/drawing/2017/decorative" val="1"/>
              </a:ext>
            </a:extLst>
          </p:cNvPr>
          <p:cNvSpPr>
            <a:spLocks noChangeAspect="1"/>
          </p:cNvSpPr>
          <p:nvPr userDrawn="1"/>
        </p:nvSpPr>
        <p:spPr>
          <a:xfrm>
            <a:off x="10008315" y="4722968"/>
            <a:ext cx="1846800" cy="18468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Tåre 34">
            <a:extLst>
              <a:ext uri="{FF2B5EF4-FFF2-40B4-BE49-F238E27FC236}">
                <a16:creationId xmlns:a16="http://schemas.microsoft.com/office/drawing/2014/main" id="{B14F6871-E511-0E71-AF44-F70BC6B42088}"/>
              </a:ext>
              <a:ext uri="{C183D7F6-B498-43B3-948B-1728B52AA6E4}">
                <adec:decorative xmlns:adec="http://schemas.microsoft.com/office/drawing/2017/decorative" val="1"/>
              </a:ext>
            </a:extLst>
          </p:cNvPr>
          <p:cNvSpPr>
            <a:spLocks noChangeAspect="1"/>
          </p:cNvSpPr>
          <p:nvPr userDrawn="1"/>
        </p:nvSpPr>
        <p:spPr>
          <a:xfrm rot="5400000">
            <a:off x="9082363" y="3797502"/>
            <a:ext cx="925200" cy="9252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6" name="Tåre 35">
            <a:extLst>
              <a:ext uri="{FF2B5EF4-FFF2-40B4-BE49-F238E27FC236}">
                <a16:creationId xmlns:a16="http://schemas.microsoft.com/office/drawing/2014/main" id="{33CE8442-88B7-DB0C-C778-ACB6CA2FDB44}"/>
              </a:ext>
              <a:ext uri="{C183D7F6-B498-43B3-948B-1728B52AA6E4}">
                <adec:decorative xmlns:adec="http://schemas.microsoft.com/office/drawing/2017/decorative" val="1"/>
              </a:ext>
            </a:extLst>
          </p:cNvPr>
          <p:cNvSpPr>
            <a:spLocks noChangeAspect="1"/>
          </p:cNvSpPr>
          <p:nvPr userDrawn="1"/>
        </p:nvSpPr>
        <p:spPr>
          <a:xfrm>
            <a:off x="10004680" y="2875729"/>
            <a:ext cx="925200" cy="9252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Rectangle 27">
            <a:extLst>
              <a:ext uri="{FF2B5EF4-FFF2-40B4-BE49-F238E27FC236}">
                <a16:creationId xmlns:a16="http://schemas.microsoft.com/office/drawing/2014/main" id="{B87B1C00-DEFD-83AA-3E54-17E057000169}"/>
              </a:ext>
              <a:ext uri="{C183D7F6-B498-43B3-948B-1728B52AA6E4}">
                <adec:decorative xmlns:adec="http://schemas.microsoft.com/office/drawing/2017/decorative" val="1"/>
              </a:ext>
            </a:extLst>
          </p:cNvPr>
          <p:cNvSpPr>
            <a:spLocks/>
          </p:cNvSpPr>
          <p:nvPr userDrawn="1"/>
        </p:nvSpPr>
        <p:spPr>
          <a:xfrm rot="16200000">
            <a:off x="10002768" y="1951426"/>
            <a:ext cx="925200" cy="9252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1" name="Freeform 29">
            <a:extLst>
              <a:ext uri="{FF2B5EF4-FFF2-40B4-BE49-F238E27FC236}">
                <a16:creationId xmlns:a16="http://schemas.microsoft.com/office/drawing/2014/main" id="{8BE1EA07-3515-0402-C37C-D4E47D3C10C5}"/>
              </a:ext>
              <a:ext uri="{C183D7F6-B498-43B3-948B-1728B52AA6E4}">
                <adec:decorative xmlns:adec="http://schemas.microsoft.com/office/drawing/2017/decorative" val="1"/>
              </a:ext>
            </a:extLst>
          </p:cNvPr>
          <p:cNvSpPr/>
          <p:nvPr userDrawn="1"/>
        </p:nvSpPr>
        <p:spPr>
          <a:xfrm>
            <a:off x="10929915" y="2875902"/>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pic>
        <p:nvPicPr>
          <p:cNvPr id="2" name="Graphic 1" descr="Sandefjord videregående skole logo">
            <a:extLst>
              <a:ext uri="{FF2B5EF4-FFF2-40B4-BE49-F238E27FC236}">
                <a16:creationId xmlns:a16="http://schemas.microsoft.com/office/drawing/2014/main" id="{EE59BC0F-2252-2D14-C0D4-E2F72C37DE7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217728868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Forside - Tekst og bilde 1">
    <p:spTree>
      <p:nvGrpSpPr>
        <p:cNvPr id="1" name=""/>
        <p:cNvGrpSpPr/>
        <p:nvPr/>
      </p:nvGrpSpPr>
      <p:grpSpPr>
        <a:xfrm>
          <a:off x="0" y="0"/>
          <a:ext cx="0" cy="0"/>
          <a:chOff x="0" y="0"/>
          <a:chExt cx="0" cy="0"/>
        </a:xfrm>
      </p:grpSpPr>
      <p:sp>
        <p:nvSpPr>
          <p:cNvPr id="5" name="Rectangle 79">
            <a:extLst>
              <a:ext uri="{FF2B5EF4-FFF2-40B4-BE49-F238E27FC236}">
                <a16:creationId xmlns:a16="http://schemas.microsoft.com/office/drawing/2014/main" id="{E2840E63-141E-3B8A-879F-065A885DD561}"/>
              </a:ext>
              <a:ext uri="{C183D7F6-B498-43B3-948B-1728B52AA6E4}">
                <adec:decorative xmlns:adec="http://schemas.microsoft.com/office/drawing/2017/decorative" val="1"/>
              </a:ext>
            </a:extLst>
          </p:cNvPr>
          <p:cNvSpPr/>
          <p:nvPr userDrawn="1"/>
        </p:nvSpPr>
        <p:spPr>
          <a:xfrm>
            <a:off x="336883" y="1025768"/>
            <a:ext cx="5969757" cy="5544000"/>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E234DF4A-8907-176A-A7A8-68DFA1BA24C2}"/>
              </a:ext>
            </a:extLst>
          </p:cNvPr>
          <p:cNvSpPr>
            <a:spLocks noGrp="1"/>
          </p:cNvSpPr>
          <p:nvPr>
            <p:ph type="title" hasCustomPrompt="1"/>
          </p:nvPr>
        </p:nvSpPr>
        <p:spPr>
          <a:xfrm>
            <a:off x="855653" y="1610769"/>
            <a:ext cx="5055029" cy="2141930"/>
          </a:xfrm>
        </p:spPr>
        <p:txBody>
          <a:bodyPr anchor="t">
            <a:noAutofit/>
          </a:bodyPr>
          <a:lstStyle>
            <a:lvl1pPr>
              <a:lnSpc>
                <a:spcPts val="5000"/>
              </a:lnSpc>
              <a:defRPr sz="4600"/>
            </a:lvl1pPr>
          </a:lstStyle>
          <a:p>
            <a:r>
              <a:rPr lang="nb-NO" dirty="0"/>
              <a:t>Standard forside med bildemulighet</a:t>
            </a:r>
          </a:p>
        </p:txBody>
      </p:sp>
      <p:sp>
        <p:nvSpPr>
          <p:cNvPr id="2" name="Plassholder for tekst 3">
            <a:extLst>
              <a:ext uri="{FF2B5EF4-FFF2-40B4-BE49-F238E27FC236}">
                <a16:creationId xmlns:a16="http://schemas.microsoft.com/office/drawing/2014/main" id="{FC2DC358-FC57-E5B4-7A61-5BCC4D8FAD18}"/>
              </a:ext>
            </a:extLst>
          </p:cNvPr>
          <p:cNvSpPr>
            <a:spLocks noGrp="1"/>
          </p:cNvSpPr>
          <p:nvPr>
            <p:ph type="body" sz="quarter" idx="23" hasCustomPrompt="1"/>
          </p:nvPr>
        </p:nvSpPr>
        <p:spPr>
          <a:xfrm>
            <a:off x="855652" y="3991624"/>
            <a:ext cx="5055029" cy="692150"/>
          </a:xfrm>
        </p:spPr>
        <p:txBody>
          <a:bodyPr/>
          <a:lstStyle>
            <a:lvl1pPr marL="0" indent="0">
              <a:buNone/>
              <a:defRPr sz="2000"/>
            </a:lvl1pPr>
          </a:lstStyle>
          <a:p>
            <a:pPr lvl="0"/>
            <a:r>
              <a:rPr lang="nb-NO" dirty="0"/>
              <a:t>Her kan det være en undertittel ved behov</a:t>
            </a:r>
          </a:p>
        </p:txBody>
      </p:sp>
      <p:sp>
        <p:nvSpPr>
          <p:cNvPr id="8" name="Plassholder for bilde 11">
            <a:extLst>
              <a:ext uri="{FF2B5EF4-FFF2-40B4-BE49-F238E27FC236}">
                <a16:creationId xmlns:a16="http://schemas.microsoft.com/office/drawing/2014/main" id="{86D10D41-8134-8ADF-305D-DD2D6D1897E7}"/>
              </a:ext>
            </a:extLst>
          </p:cNvPr>
          <p:cNvSpPr>
            <a:spLocks noGrp="1"/>
          </p:cNvSpPr>
          <p:nvPr>
            <p:ph type="pic" sz="quarter" idx="16"/>
          </p:nvPr>
        </p:nvSpPr>
        <p:spPr>
          <a:xfrm>
            <a:off x="6306640" y="1025768"/>
            <a:ext cx="5544000" cy="5544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0" name="Plassholder for tekst 3">
            <a:extLst>
              <a:ext uri="{FF2B5EF4-FFF2-40B4-BE49-F238E27FC236}">
                <a16:creationId xmlns:a16="http://schemas.microsoft.com/office/drawing/2014/main" id="{3DCF646B-B6D9-DF15-629A-C1F6027CB4B1}"/>
              </a:ext>
            </a:extLst>
          </p:cNvPr>
          <p:cNvSpPr>
            <a:spLocks noGrp="1"/>
          </p:cNvSpPr>
          <p:nvPr>
            <p:ph type="body" sz="quarter" idx="22" hasCustomPrompt="1"/>
          </p:nvPr>
        </p:nvSpPr>
        <p:spPr>
          <a:xfrm>
            <a:off x="855652" y="5983834"/>
            <a:ext cx="5055029"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6" name="Plassholder for tekst 6">
            <a:extLst>
              <a:ext uri="{FF2B5EF4-FFF2-40B4-BE49-F238E27FC236}">
                <a16:creationId xmlns:a16="http://schemas.microsoft.com/office/drawing/2014/main" id="{94110535-FAEF-7269-FC00-E47FDBA778D6}"/>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pic>
        <p:nvPicPr>
          <p:cNvPr id="3" name="Graphic 2" descr="Sandefjord videregående skole logo">
            <a:extLst>
              <a:ext uri="{FF2B5EF4-FFF2-40B4-BE49-F238E27FC236}">
                <a16:creationId xmlns:a16="http://schemas.microsoft.com/office/drawing/2014/main" id="{46589F3A-4272-1402-C45B-B0C258529C2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154917258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Forside - Tekst og bilde 2">
    <p:spTree>
      <p:nvGrpSpPr>
        <p:cNvPr id="1" name=""/>
        <p:cNvGrpSpPr/>
        <p:nvPr/>
      </p:nvGrpSpPr>
      <p:grpSpPr>
        <a:xfrm>
          <a:off x="0" y="0"/>
          <a:ext cx="0" cy="0"/>
          <a:chOff x="0" y="0"/>
          <a:chExt cx="0" cy="0"/>
        </a:xfrm>
      </p:grpSpPr>
      <p:sp>
        <p:nvSpPr>
          <p:cNvPr id="5" name="Rectangle 79">
            <a:extLst>
              <a:ext uri="{FF2B5EF4-FFF2-40B4-BE49-F238E27FC236}">
                <a16:creationId xmlns:a16="http://schemas.microsoft.com/office/drawing/2014/main" id="{6D484E3C-8A1C-A884-A23A-DFB573C73B24}"/>
              </a:ext>
              <a:ext uri="{C183D7F6-B498-43B3-948B-1728B52AA6E4}">
                <adec:decorative xmlns:adec="http://schemas.microsoft.com/office/drawing/2017/decorative" val="1"/>
              </a:ext>
            </a:extLst>
          </p:cNvPr>
          <p:cNvSpPr/>
          <p:nvPr userDrawn="1"/>
        </p:nvSpPr>
        <p:spPr>
          <a:xfrm>
            <a:off x="336883" y="1025768"/>
            <a:ext cx="11518232" cy="5544000"/>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E234DF4A-8907-176A-A7A8-68DFA1BA24C2}"/>
              </a:ext>
            </a:extLst>
          </p:cNvPr>
          <p:cNvSpPr>
            <a:spLocks noGrp="1"/>
          </p:cNvSpPr>
          <p:nvPr>
            <p:ph type="title" hasCustomPrompt="1"/>
          </p:nvPr>
        </p:nvSpPr>
        <p:spPr>
          <a:xfrm>
            <a:off x="855653" y="1610769"/>
            <a:ext cx="5055029" cy="2141930"/>
          </a:xfrm>
        </p:spPr>
        <p:txBody>
          <a:bodyPr anchor="t">
            <a:noAutofit/>
          </a:bodyPr>
          <a:lstStyle>
            <a:lvl1pPr>
              <a:lnSpc>
                <a:spcPts val="5000"/>
              </a:lnSpc>
              <a:defRPr sz="4600"/>
            </a:lvl1pPr>
          </a:lstStyle>
          <a:p>
            <a:r>
              <a:rPr lang="nb-NO" dirty="0"/>
              <a:t>Standard forside med bildemulighet</a:t>
            </a:r>
          </a:p>
        </p:txBody>
      </p:sp>
      <p:sp>
        <p:nvSpPr>
          <p:cNvPr id="2" name="Plassholder for tekst 3">
            <a:extLst>
              <a:ext uri="{FF2B5EF4-FFF2-40B4-BE49-F238E27FC236}">
                <a16:creationId xmlns:a16="http://schemas.microsoft.com/office/drawing/2014/main" id="{28BA5A49-13EB-6441-B144-F893251DBD4C}"/>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10" name="Plassholder for tekst 3">
            <a:extLst>
              <a:ext uri="{FF2B5EF4-FFF2-40B4-BE49-F238E27FC236}">
                <a16:creationId xmlns:a16="http://schemas.microsoft.com/office/drawing/2014/main" id="{0FCE4B46-55EB-A5F7-4DB3-9ADEA0C6EC77}"/>
              </a:ext>
            </a:extLst>
          </p:cNvPr>
          <p:cNvSpPr>
            <a:spLocks noGrp="1"/>
          </p:cNvSpPr>
          <p:nvPr>
            <p:ph type="body" sz="quarter" idx="22" hasCustomPrompt="1"/>
          </p:nvPr>
        </p:nvSpPr>
        <p:spPr>
          <a:xfrm>
            <a:off x="855652" y="5983834"/>
            <a:ext cx="5055029"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8" name="Plassholder for tekst 6">
            <a:extLst>
              <a:ext uri="{FF2B5EF4-FFF2-40B4-BE49-F238E27FC236}">
                <a16:creationId xmlns:a16="http://schemas.microsoft.com/office/drawing/2014/main" id="{6A3FC62C-8FAC-97F2-4E2E-A17CE7DCC0AC}"/>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7" name="Friform 8">
            <a:extLst>
              <a:ext uri="{FF2B5EF4-FFF2-40B4-BE49-F238E27FC236}">
                <a16:creationId xmlns:a16="http://schemas.microsoft.com/office/drawing/2014/main" id="{D1043532-4862-E4B2-D460-463E334640F7}"/>
              </a:ext>
            </a:extLst>
          </p:cNvPr>
          <p:cNvSpPr>
            <a:spLocks noGrp="1" noChangeAspect="1"/>
          </p:cNvSpPr>
          <p:nvPr>
            <p:ph type="pic" sz="quarter" idx="38" hasCustomPrompt="1"/>
          </p:nvPr>
        </p:nvSpPr>
        <p:spPr>
          <a:xfrm>
            <a:off x="6311116" y="1025961"/>
            <a:ext cx="5543999" cy="5543807"/>
          </a:xfrm>
          <a:prstGeom prst="teardrop">
            <a:avLst/>
          </a:prstGeom>
          <a:solidFill>
            <a:schemeClr val="bg1">
              <a:lumMod val="75000"/>
            </a:schemeClr>
          </a:solidFill>
        </p:spPr>
        <p:txBody>
          <a:bodyPr wrap="square" lIns="144000" rIns="144000" anchor="ctr">
            <a:noAutofit/>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1800"/>
            </a:lvl1pPr>
          </a:lstStyle>
          <a:p>
            <a:r>
              <a:rPr lang="nb-NO" dirty="0"/>
              <a:t>Klikk på ikonet for å sette inn bilde i formen</a:t>
            </a:r>
          </a:p>
        </p:txBody>
      </p:sp>
      <p:pic>
        <p:nvPicPr>
          <p:cNvPr id="3" name="Graphic 2" descr="Sandefjord videregående skole logo">
            <a:extLst>
              <a:ext uri="{FF2B5EF4-FFF2-40B4-BE49-F238E27FC236}">
                <a16:creationId xmlns:a16="http://schemas.microsoft.com/office/drawing/2014/main" id="{CEE54104-FD14-2524-9D72-38DB5548F4C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33246301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type="title" preserve="1" userDrawn="1">
  <p:cSld name="Forside - Tekst og bilde 3">
    <p:spTree>
      <p:nvGrpSpPr>
        <p:cNvPr id="1" name=""/>
        <p:cNvGrpSpPr/>
        <p:nvPr/>
      </p:nvGrpSpPr>
      <p:grpSpPr>
        <a:xfrm>
          <a:off x="0" y="0"/>
          <a:ext cx="0" cy="0"/>
          <a:chOff x="0" y="0"/>
          <a:chExt cx="0" cy="0"/>
        </a:xfrm>
      </p:grpSpPr>
      <p:sp>
        <p:nvSpPr>
          <p:cNvPr id="11" name="Tittel 10">
            <a:extLst>
              <a:ext uri="{FF2B5EF4-FFF2-40B4-BE49-F238E27FC236}">
                <a16:creationId xmlns:a16="http://schemas.microsoft.com/office/drawing/2014/main" id="{FB35BEAD-1392-8CE0-984A-A871C25CB921}"/>
              </a:ext>
            </a:extLst>
          </p:cNvPr>
          <p:cNvSpPr>
            <a:spLocks noGrp="1"/>
          </p:cNvSpPr>
          <p:nvPr>
            <p:ph type="title" hasCustomPrompt="1"/>
          </p:nvPr>
        </p:nvSpPr>
        <p:spPr>
          <a:xfrm>
            <a:off x="336883" y="1025165"/>
            <a:ext cx="3693600" cy="3693600"/>
          </a:xfrm>
          <a:solidFill>
            <a:schemeClr val="tx2">
              <a:lumMod val="10000"/>
              <a:lumOff val="90000"/>
            </a:schemeClr>
          </a:solidFill>
        </p:spPr>
        <p:txBody>
          <a:bodyPr vert="horz" lIns="216000" tIns="216000" rIns="216000" bIns="216000" rtlCol="0" anchor="ctr" anchorCtr="0">
            <a:noAutofit/>
          </a:bodyPr>
          <a:lstStyle>
            <a:lvl1pPr>
              <a:lnSpc>
                <a:spcPts val="3900"/>
              </a:lnSpc>
              <a:defRPr lang="nb-NO" sz="3400">
                <a:latin typeface="+mn-lt"/>
                <a:ea typeface="+mn-ea"/>
                <a:cs typeface="+mn-cs"/>
              </a:defRPr>
            </a:lvl1pPr>
          </a:lstStyle>
          <a:p>
            <a:pPr lvl="0"/>
            <a:r>
              <a:rPr lang="nb-NO" dirty="0"/>
              <a:t>Standard forside med bilde-mulighet</a:t>
            </a:r>
          </a:p>
        </p:txBody>
      </p:sp>
      <p:sp>
        <p:nvSpPr>
          <p:cNvPr id="4" name="Text Placeholder 10">
            <a:extLst>
              <a:ext uri="{FF2B5EF4-FFF2-40B4-BE49-F238E27FC236}">
                <a16:creationId xmlns:a16="http://schemas.microsoft.com/office/drawing/2014/main" id="{9E3BF613-DAD9-3ACE-B434-D04CAAC724D5}"/>
              </a:ext>
            </a:extLst>
          </p:cNvPr>
          <p:cNvSpPr>
            <a:spLocks noGrp="1" noChangeAspect="1"/>
          </p:cNvSpPr>
          <p:nvPr>
            <p:ph type="body" sz="quarter" idx="27" hasCustomPrompt="1"/>
          </p:nvPr>
        </p:nvSpPr>
        <p:spPr>
          <a:xfrm>
            <a:off x="336883" y="4718881"/>
            <a:ext cx="1846800" cy="1846800"/>
          </a:xfrm>
          <a:solidFill>
            <a:schemeClr val="bg2">
              <a:lumMod val="20000"/>
              <a:lumOff val="80000"/>
            </a:schemeClr>
          </a:solidFill>
        </p:spPr>
        <p:txBody>
          <a:bodyPr lIns="216000" tIns="216000" rIns="216000" bIns="216000" anchor="ctr"/>
          <a:lstStyle>
            <a:lvl1pPr marL="0" indent="0">
              <a:buNone/>
              <a:defRPr sz="1600"/>
            </a:lvl1pPr>
          </a:lstStyle>
          <a:p>
            <a:pPr lvl="0"/>
            <a:r>
              <a:rPr lang="nb-NO" dirty="0"/>
              <a:t>Her kan det være en undertittel ved behov</a:t>
            </a:r>
          </a:p>
        </p:txBody>
      </p:sp>
      <p:sp>
        <p:nvSpPr>
          <p:cNvPr id="7" name="Plassholder for tekst 3">
            <a:extLst>
              <a:ext uri="{FF2B5EF4-FFF2-40B4-BE49-F238E27FC236}">
                <a16:creationId xmlns:a16="http://schemas.microsoft.com/office/drawing/2014/main" id="{7EA3C589-9082-BA99-ED4D-EC62D434CE85}"/>
              </a:ext>
            </a:extLst>
          </p:cNvPr>
          <p:cNvSpPr>
            <a:spLocks noGrp="1"/>
          </p:cNvSpPr>
          <p:nvPr>
            <p:ph type="body" sz="quarter" idx="22" hasCustomPrompt="1"/>
          </p:nvPr>
        </p:nvSpPr>
        <p:spPr>
          <a:xfrm>
            <a:off x="9817331" y="592370"/>
            <a:ext cx="2033309" cy="200417"/>
          </a:xfrm>
        </p:spPr>
        <p:txBody>
          <a:bodyPr/>
          <a:lstStyle>
            <a:lvl1pPr marL="0" indent="0" algn="r">
              <a:buNone/>
              <a:defRPr sz="12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6" name="Plassholder for bilde 11">
            <a:extLst>
              <a:ext uri="{FF2B5EF4-FFF2-40B4-BE49-F238E27FC236}">
                <a16:creationId xmlns:a16="http://schemas.microsoft.com/office/drawing/2014/main" id="{ECEB6764-F913-C32F-2064-C68029038D77}"/>
              </a:ext>
            </a:extLst>
          </p:cNvPr>
          <p:cNvSpPr>
            <a:spLocks noGrp="1"/>
          </p:cNvSpPr>
          <p:nvPr>
            <p:ph type="pic" sz="quarter" idx="16"/>
          </p:nvPr>
        </p:nvSpPr>
        <p:spPr>
          <a:xfrm>
            <a:off x="4026703" y="1025768"/>
            <a:ext cx="7832192" cy="5539913"/>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tekst 6">
            <a:extLst>
              <a:ext uri="{FF2B5EF4-FFF2-40B4-BE49-F238E27FC236}">
                <a16:creationId xmlns:a16="http://schemas.microsoft.com/office/drawing/2014/main" id="{90943251-7A65-C65B-7699-1573BA792580}"/>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2" name="Tåre 1">
            <a:extLst>
              <a:ext uri="{FF2B5EF4-FFF2-40B4-BE49-F238E27FC236}">
                <a16:creationId xmlns:a16="http://schemas.microsoft.com/office/drawing/2014/main" id="{BF6F50A5-39E8-76AE-565C-3C0CAB1FEE21}"/>
              </a:ext>
              <a:ext uri="{C183D7F6-B498-43B3-948B-1728B52AA6E4}">
                <adec:decorative xmlns:adec="http://schemas.microsoft.com/office/drawing/2017/decorative" val="1"/>
              </a:ext>
            </a:extLst>
          </p:cNvPr>
          <p:cNvSpPr>
            <a:spLocks noChangeAspect="1"/>
          </p:cNvSpPr>
          <p:nvPr userDrawn="1"/>
        </p:nvSpPr>
        <p:spPr>
          <a:xfrm rot="5400000">
            <a:off x="2181793" y="4718765"/>
            <a:ext cx="1846800" cy="1846800"/>
          </a:xfrm>
          <a:prstGeom prst="teardrop">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5" name="Graphic 4" descr="Sandefjord videregående skole logo">
            <a:extLst>
              <a:ext uri="{FF2B5EF4-FFF2-40B4-BE49-F238E27FC236}">
                <a16:creationId xmlns:a16="http://schemas.microsoft.com/office/drawing/2014/main" id="{E8608667-ABD4-E7CD-DBBC-0C7F0A0577B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12377598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Agenda ">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9FB40598-7154-BF7E-3BCF-13C16E774AC2}"/>
              </a:ext>
            </a:extLst>
          </p:cNvPr>
          <p:cNvSpPr>
            <a:spLocks noGrp="1"/>
          </p:cNvSpPr>
          <p:nvPr>
            <p:ph type="title" hasCustomPrompt="1"/>
          </p:nvPr>
        </p:nvSpPr>
        <p:spPr>
          <a:xfrm>
            <a:off x="855649" y="890325"/>
            <a:ext cx="11039856" cy="523220"/>
          </a:xfrm>
        </p:spPr>
        <p:txBody>
          <a:bodyPr vert="horz" lIns="0" tIns="0" rIns="0" bIns="0" rtlCol="0" anchor="t" anchorCtr="0">
            <a:noAutofit/>
          </a:bodyPr>
          <a:lstStyle>
            <a:lvl1pPr>
              <a:defRPr lang="nb-NO" sz="3400">
                <a:latin typeface="+mn-lt"/>
                <a:ea typeface="+mn-ea"/>
                <a:cs typeface="+mn-cs"/>
              </a:defRPr>
            </a:lvl1pPr>
          </a:lstStyle>
          <a:p>
            <a:pPr marL="0" lvl="0" indent="0">
              <a:lnSpc>
                <a:spcPct val="100000"/>
              </a:lnSpc>
              <a:buFont typeface="Arial" panose="020B0604020202020204" pitchFamily="34" charset="0"/>
            </a:pPr>
            <a:r>
              <a:rPr lang="nb-NO" dirty="0"/>
              <a:t>Agenda</a:t>
            </a:r>
          </a:p>
        </p:txBody>
      </p:sp>
      <p:sp>
        <p:nvSpPr>
          <p:cNvPr id="2" name="Plassholder for tekst 3">
            <a:extLst>
              <a:ext uri="{FF2B5EF4-FFF2-40B4-BE49-F238E27FC236}">
                <a16:creationId xmlns:a16="http://schemas.microsoft.com/office/drawing/2014/main" id="{879B2A10-8A13-1E3A-C06F-EB263366A0D2}"/>
              </a:ext>
            </a:extLst>
          </p:cNvPr>
          <p:cNvSpPr>
            <a:spLocks noGrp="1"/>
          </p:cNvSpPr>
          <p:nvPr>
            <p:ph type="body" sz="quarter" idx="25" hasCustomPrompt="1"/>
          </p:nvPr>
        </p:nvSpPr>
        <p:spPr>
          <a:xfrm>
            <a:off x="855650" y="1781481"/>
            <a:ext cx="7971592" cy="4494823"/>
          </a:xfrm>
        </p:spPr>
        <p:txBody>
          <a:bodyPr/>
          <a:lstStyle>
            <a:lvl1pPr marL="457200" indent="-457200">
              <a:spcAft>
                <a:spcPts val="1800"/>
              </a:spcAft>
              <a:buFont typeface="+mj-lt"/>
              <a:buAutoNum type="arabicPeriod"/>
              <a:defRPr sz="2400" b="0"/>
            </a:lvl1pPr>
          </a:lstStyle>
          <a:p>
            <a:pPr lvl="0"/>
            <a:r>
              <a:rPr lang="nb-NO" dirty="0" err="1"/>
              <a:t>Kapittel</a:t>
            </a:r>
            <a:endParaRPr lang="nb-NO" dirty="0"/>
          </a:p>
          <a:p>
            <a:pPr lvl="0"/>
            <a:r>
              <a:rPr lang="nb-NO" dirty="0" err="1"/>
              <a:t>Kapittel</a:t>
            </a:r>
            <a:endParaRPr lang="nb-NO" dirty="0"/>
          </a:p>
          <a:p>
            <a:pPr lvl="0"/>
            <a:r>
              <a:rPr lang="nb-NO" dirty="0" err="1"/>
              <a:t>Kapittel</a:t>
            </a:r>
            <a:endParaRPr lang="nb-NO" dirty="0"/>
          </a:p>
          <a:p>
            <a:pPr lvl="0"/>
            <a:r>
              <a:rPr lang="nb-NO" dirty="0"/>
              <a:t>...</a:t>
            </a:r>
          </a:p>
          <a:p>
            <a:pPr lvl="0"/>
            <a:endParaRPr lang="nb-NO" dirty="0"/>
          </a:p>
        </p:txBody>
      </p:sp>
      <p:sp>
        <p:nvSpPr>
          <p:cNvPr id="4" name="Tåre 7">
            <a:extLst>
              <a:ext uri="{FF2B5EF4-FFF2-40B4-BE49-F238E27FC236}">
                <a16:creationId xmlns:a16="http://schemas.microsoft.com/office/drawing/2014/main" id="{D36F61B6-6E7D-30BA-C3E5-8FD6BC65AAF6}"/>
              </a:ext>
              <a:ext uri="{C183D7F6-B498-43B3-948B-1728B52AA6E4}">
                <adec:decorative xmlns:adec="http://schemas.microsoft.com/office/drawing/2017/decorative" val="1"/>
              </a:ext>
            </a:extLst>
          </p:cNvPr>
          <p:cNvSpPr>
            <a:spLocks noChangeAspect="1"/>
          </p:cNvSpPr>
          <p:nvPr userDrawn="1"/>
        </p:nvSpPr>
        <p:spPr>
          <a:xfrm rot="5400000">
            <a:off x="9607454" y="1783843"/>
            <a:ext cx="2250000" cy="225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 name="Tåre 7">
            <a:extLst>
              <a:ext uri="{FF2B5EF4-FFF2-40B4-BE49-F238E27FC236}">
                <a16:creationId xmlns:a16="http://schemas.microsoft.com/office/drawing/2014/main" id="{4E87106F-23AE-3645-9C4D-60FBA957C6E1}"/>
              </a:ext>
              <a:ext uri="{C183D7F6-B498-43B3-948B-1728B52AA6E4}">
                <adec:decorative xmlns:adec="http://schemas.microsoft.com/office/drawing/2017/decorative" val="1"/>
              </a:ext>
            </a:extLst>
          </p:cNvPr>
          <p:cNvSpPr>
            <a:spLocks noChangeAspect="1"/>
          </p:cNvSpPr>
          <p:nvPr userDrawn="1"/>
        </p:nvSpPr>
        <p:spPr>
          <a:xfrm>
            <a:off x="9607454" y="4026305"/>
            <a:ext cx="2250000" cy="2250000"/>
          </a:xfrm>
          <a:prstGeom prst="teardrop">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102013568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itle" preserve="1" userDrawn="1">
  <p:cSld name="Forside - Tekst og bilde 3">
    <p:spTree>
      <p:nvGrpSpPr>
        <p:cNvPr id="1" name=""/>
        <p:cNvGrpSpPr/>
        <p:nvPr/>
      </p:nvGrpSpPr>
      <p:grpSpPr>
        <a:xfrm>
          <a:off x="0" y="0"/>
          <a:ext cx="0" cy="0"/>
          <a:chOff x="0" y="0"/>
          <a:chExt cx="0" cy="0"/>
        </a:xfrm>
      </p:grpSpPr>
      <p:sp>
        <p:nvSpPr>
          <p:cNvPr id="11" name="Tittel 10">
            <a:extLst>
              <a:ext uri="{FF2B5EF4-FFF2-40B4-BE49-F238E27FC236}">
                <a16:creationId xmlns:a16="http://schemas.microsoft.com/office/drawing/2014/main" id="{FB35BEAD-1392-8CE0-984A-A871C25CB921}"/>
              </a:ext>
            </a:extLst>
          </p:cNvPr>
          <p:cNvSpPr>
            <a:spLocks noGrp="1"/>
          </p:cNvSpPr>
          <p:nvPr>
            <p:ph type="title" hasCustomPrompt="1"/>
          </p:nvPr>
        </p:nvSpPr>
        <p:spPr>
          <a:xfrm>
            <a:off x="336883" y="1025165"/>
            <a:ext cx="3693600" cy="3693600"/>
          </a:xfrm>
          <a:solidFill>
            <a:schemeClr val="tx2">
              <a:lumMod val="20000"/>
              <a:lumOff val="80000"/>
            </a:schemeClr>
          </a:solidFill>
        </p:spPr>
        <p:txBody>
          <a:bodyPr vert="horz" lIns="216000" tIns="216000" rIns="216000" bIns="216000" rtlCol="0" anchor="ctr" anchorCtr="0">
            <a:noAutofit/>
          </a:bodyPr>
          <a:lstStyle>
            <a:lvl1pPr>
              <a:lnSpc>
                <a:spcPts val="3900"/>
              </a:lnSpc>
              <a:defRPr lang="nb-NO" sz="3400">
                <a:latin typeface="+mn-lt"/>
                <a:ea typeface="+mn-ea"/>
                <a:cs typeface="+mn-cs"/>
              </a:defRPr>
            </a:lvl1pPr>
          </a:lstStyle>
          <a:p>
            <a:pPr lvl="0"/>
            <a:r>
              <a:rPr lang="nb-NO" dirty="0"/>
              <a:t>Standard forside med bilde-mulighet</a:t>
            </a:r>
          </a:p>
        </p:txBody>
      </p:sp>
      <p:sp>
        <p:nvSpPr>
          <p:cNvPr id="4" name="Text Placeholder 10">
            <a:extLst>
              <a:ext uri="{FF2B5EF4-FFF2-40B4-BE49-F238E27FC236}">
                <a16:creationId xmlns:a16="http://schemas.microsoft.com/office/drawing/2014/main" id="{9E3BF613-DAD9-3ACE-B434-D04CAAC724D5}"/>
              </a:ext>
            </a:extLst>
          </p:cNvPr>
          <p:cNvSpPr>
            <a:spLocks noGrp="1" noChangeAspect="1"/>
          </p:cNvSpPr>
          <p:nvPr>
            <p:ph type="body" sz="quarter" idx="27" hasCustomPrompt="1"/>
          </p:nvPr>
        </p:nvSpPr>
        <p:spPr>
          <a:xfrm>
            <a:off x="336883" y="4718881"/>
            <a:ext cx="1846800" cy="1846800"/>
          </a:xfrm>
          <a:solidFill>
            <a:schemeClr val="bg2">
              <a:lumMod val="20000"/>
              <a:lumOff val="80000"/>
            </a:schemeClr>
          </a:solidFill>
        </p:spPr>
        <p:txBody>
          <a:bodyPr lIns="216000" tIns="216000" rIns="216000" bIns="216000" anchor="ctr"/>
          <a:lstStyle>
            <a:lvl1pPr marL="0" indent="0">
              <a:buNone/>
              <a:defRPr sz="1600"/>
            </a:lvl1pPr>
          </a:lstStyle>
          <a:p>
            <a:pPr lvl="0"/>
            <a:r>
              <a:rPr lang="nb-NO" dirty="0"/>
              <a:t>Her kan det være en undertittel ved behov</a:t>
            </a:r>
          </a:p>
        </p:txBody>
      </p:sp>
      <p:sp>
        <p:nvSpPr>
          <p:cNvPr id="7" name="Plassholder for tekst 3">
            <a:extLst>
              <a:ext uri="{FF2B5EF4-FFF2-40B4-BE49-F238E27FC236}">
                <a16:creationId xmlns:a16="http://schemas.microsoft.com/office/drawing/2014/main" id="{7EA3C589-9082-BA99-ED4D-EC62D434CE85}"/>
              </a:ext>
            </a:extLst>
          </p:cNvPr>
          <p:cNvSpPr>
            <a:spLocks noGrp="1"/>
          </p:cNvSpPr>
          <p:nvPr>
            <p:ph type="body" sz="quarter" idx="22" hasCustomPrompt="1"/>
          </p:nvPr>
        </p:nvSpPr>
        <p:spPr>
          <a:xfrm>
            <a:off x="9817331" y="592370"/>
            <a:ext cx="2033309" cy="200417"/>
          </a:xfrm>
        </p:spPr>
        <p:txBody>
          <a:bodyPr/>
          <a:lstStyle>
            <a:lvl1pPr marL="0" indent="0" algn="r">
              <a:buNone/>
              <a:defRPr sz="12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6" name="Plassholder for bilde 11">
            <a:extLst>
              <a:ext uri="{FF2B5EF4-FFF2-40B4-BE49-F238E27FC236}">
                <a16:creationId xmlns:a16="http://schemas.microsoft.com/office/drawing/2014/main" id="{ECEB6764-F913-C32F-2064-C68029038D77}"/>
              </a:ext>
            </a:extLst>
          </p:cNvPr>
          <p:cNvSpPr>
            <a:spLocks noGrp="1"/>
          </p:cNvSpPr>
          <p:nvPr>
            <p:ph type="pic" sz="quarter" idx="16"/>
          </p:nvPr>
        </p:nvSpPr>
        <p:spPr>
          <a:xfrm>
            <a:off x="4026703" y="1025768"/>
            <a:ext cx="7832192" cy="5539913"/>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tekst 6">
            <a:extLst>
              <a:ext uri="{FF2B5EF4-FFF2-40B4-BE49-F238E27FC236}">
                <a16:creationId xmlns:a16="http://schemas.microsoft.com/office/drawing/2014/main" id="{90943251-7A65-C65B-7699-1573BA792580}"/>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2" name="Tåre 1">
            <a:extLst>
              <a:ext uri="{FF2B5EF4-FFF2-40B4-BE49-F238E27FC236}">
                <a16:creationId xmlns:a16="http://schemas.microsoft.com/office/drawing/2014/main" id="{BF6F50A5-39E8-76AE-565C-3C0CAB1FEE21}"/>
              </a:ext>
              <a:ext uri="{C183D7F6-B498-43B3-948B-1728B52AA6E4}">
                <adec:decorative xmlns:adec="http://schemas.microsoft.com/office/drawing/2017/decorative" val="1"/>
              </a:ext>
            </a:extLst>
          </p:cNvPr>
          <p:cNvSpPr>
            <a:spLocks noChangeAspect="1"/>
          </p:cNvSpPr>
          <p:nvPr userDrawn="1"/>
        </p:nvSpPr>
        <p:spPr>
          <a:xfrm rot="5400000">
            <a:off x="2181793" y="4718765"/>
            <a:ext cx="1846800" cy="18468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5" name="Graphic 4" descr="Sandefjord videregående skole logo">
            <a:extLst>
              <a:ext uri="{FF2B5EF4-FFF2-40B4-BE49-F238E27FC236}">
                <a16:creationId xmlns:a16="http://schemas.microsoft.com/office/drawing/2014/main" id="{0DFF2B1E-6391-77AF-ECD2-7225AF40822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388094612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type="secHead" preserve="1" userDrawn="1">
  <p:cSld name="Kapittelinndeler - Tekst">
    <p:bg>
      <p:bgRef idx="1001">
        <a:schemeClr val="bg1"/>
      </p:bgRef>
    </p:bg>
    <p:spTree>
      <p:nvGrpSpPr>
        <p:cNvPr id="1" name=""/>
        <p:cNvGrpSpPr/>
        <p:nvPr/>
      </p:nvGrpSpPr>
      <p:grpSpPr>
        <a:xfrm>
          <a:off x="0" y="0"/>
          <a:ext cx="0" cy="0"/>
          <a:chOff x="0" y="0"/>
          <a:chExt cx="0" cy="0"/>
        </a:xfrm>
      </p:grpSpPr>
      <p:sp>
        <p:nvSpPr>
          <p:cNvPr id="4" name="Rectangle 79">
            <a:extLst>
              <a:ext uri="{FF2B5EF4-FFF2-40B4-BE49-F238E27FC236}">
                <a16:creationId xmlns:a16="http://schemas.microsoft.com/office/drawing/2014/main" id="{F86D4448-34BD-1A9E-2EDE-D6A5C4D5797A}"/>
              </a:ext>
              <a:ext uri="{C183D7F6-B498-43B3-948B-1728B52AA6E4}">
                <adec:decorative xmlns:adec="http://schemas.microsoft.com/office/drawing/2017/decorative" val="1"/>
              </a:ext>
            </a:extLst>
          </p:cNvPr>
          <p:cNvSpPr>
            <a:spLocks/>
          </p:cNvSpPr>
          <p:nvPr userDrawn="1"/>
        </p:nvSpPr>
        <p:spPr>
          <a:xfrm>
            <a:off x="338923" y="285951"/>
            <a:ext cx="11518232" cy="6285600"/>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Freeform 3">
            <a:extLst>
              <a:ext uri="{FF2B5EF4-FFF2-40B4-BE49-F238E27FC236}">
                <a16:creationId xmlns:a16="http://schemas.microsoft.com/office/drawing/2014/main" id="{32DFF6E6-8E41-7DEB-B9CB-255FB1097E49}"/>
              </a:ext>
              <a:ext uri="{C183D7F6-B498-43B3-948B-1728B52AA6E4}">
                <adec:decorative xmlns:adec="http://schemas.microsoft.com/office/drawing/2017/decorative" val="1"/>
              </a:ext>
            </a:extLst>
          </p:cNvPr>
          <p:cNvSpPr>
            <a:spLocks/>
          </p:cNvSpPr>
          <p:nvPr userDrawn="1"/>
        </p:nvSpPr>
        <p:spPr>
          <a:xfrm>
            <a:off x="7668137" y="285951"/>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6" name="Freeform 5">
            <a:extLst>
              <a:ext uri="{FF2B5EF4-FFF2-40B4-BE49-F238E27FC236}">
                <a16:creationId xmlns:a16="http://schemas.microsoft.com/office/drawing/2014/main" id="{32853CB4-0AFE-A798-3AC3-1C88EFEC8875}"/>
              </a:ext>
              <a:ext uri="{C183D7F6-B498-43B3-948B-1728B52AA6E4}">
                <adec:decorative xmlns:adec="http://schemas.microsoft.com/office/drawing/2017/decorative" val="1"/>
              </a:ext>
            </a:extLst>
          </p:cNvPr>
          <p:cNvSpPr>
            <a:spLocks/>
          </p:cNvSpPr>
          <p:nvPr userDrawn="1"/>
        </p:nvSpPr>
        <p:spPr>
          <a:xfrm rot="10800000">
            <a:off x="10809555" y="4477512"/>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7" name="Freeform 8">
            <a:extLst>
              <a:ext uri="{FF2B5EF4-FFF2-40B4-BE49-F238E27FC236}">
                <a16:creationId xmlns:a16="http://schemas.microsoft.com/office/drawing/2014/main" id="{1D3C4757-488D-FB74-3913-53D41CDED9A3}"/>
              </a:ext>
              <a:ext uri="{C183D7F6-B498-43B3-948B-1728B52AA6E4}">
                <adec:decorative xmlns:adec="http://schemas.microsoft.com/office/drawing/2017/decorative" val="1"/>
              </a:ext>
            </a:extLst>
          </p:cNvPr>
          <p:cNvSpPr>
            <a:spLocks/>
          </p:cNvSpPr>
          <p:nvPr userDrawn="1"/>
        </p:nvSpPr>
        <p:spPr>
          <a:xfrm>
            <a:off x="10809555" y="2381279"/>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8" name="Rectangle 6">
            <a:extLst>
              <a:ext uri="{FF2B5EF4-FFF2-40B4-BE49-F238E27FC236}">
                <a16:creationId xmlns:a16="http://schemas.microsoft.com/office/drawing/2014/main" id="{0EBB1729-96C2-BA0C-353B-94ECE884E524}"/>
              </a:ext>
              <a:ext uri="{C183D7F6-B498-43B3-948B-1728B52AA6E4}">
                <adec:decorative xmlns:adec="http://schemas.microsoft.com/office/drawing/2017/decorative" val="1"/>
              </a:ext>
            </a:extLst>
          </p:cNvPr>
          <p:cNvSpPr>
            <a:spLocks/>
          </p:cNvSpPr>
          <p:nvPr userDrawn="1"/>
        </p:nvSpPr>
        <p:spPr>
          <a:xfrm rot="16200000">
            <a:off x="8716033" y="1333551"/>
            <a:ext cx="1047600" cy="1047599"/>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9" name="Freeform 10">
            <a:extLst>
              <a:ext uri="{FF2B5EF4-FFF2-40B4-BE49-F238E27FC236}">
                <a16:creationId xmlns:a16="http://schemas.microsoft.com/office/drawing/2014/main" id="{77DCF933-10D2-CC56-8346-975DB080AA64}"/>
              </a:ext>
              <a:ext uri="{C183D7F6-B498-43B3-948B-1728B52AA6E4}">
                <adec:decorative xmlns:adec="http://schemas.microsoft.com/office/drawing/2017/decorative" val="1"/>
              </a:ext>
            </a:extLst>
          </p:cNvPr>
          <p:cNvSpPr>
            <a:spLocks/>
          </p:cNvSpPr>
          <p:nvPr userDrawn="1"/>
        </p:nvSpPr>
        <p:spPr>
          <a:xfrm rot="5400000">
            <a:off x="7665756" y="5525113"/>
            <a:ext cx="1047600" cy="1047600"/>
          </a:xfrm>
          <a:custGeom>
            <a:avLst/>
            <a:gdLst>
              <a:gd name="connsiteX0" fmla="*/ 0 w 2743016"/>
              <a:gd name="connsiteY0" fmla="*/ 0 h 2739577"/>
              <a:gd name="connsiteX1" fmla="*/ 2729036 w 2743016"/>
              <a:gd name="connsiteY1" fmla="*/ 2462724 h 2739577"/>
              <a:gd name="connsiteX2" fmla="*/ 2743016 w 2743016"/>
              <a:gd name="connsiteY2" fmla="*/ 2739577 h 2739577"/>
              <a:gd name="connsiteX3" fmla="*/ 0 w 2743016"/>
              <a:gd name="connsiteY3" fmla="*/ 2739577 h 2739577"/>
            </a:gdLst>
            <a:ahLst/>
            <a:cxnLst>
              <a:cxn ang="0">
                <a:pos x="connsiteX0" y="connsiteY0"/>
              </a:cxn>
              <a:cxn ang="0">
                <a:pos x="connsiteX1" y="connsiteY1"/>
              </a:cxn>
              <a:cxn ang="0">
                <a:pos x="connsiteX2" y="connsiteY2"/>
              </a:cxn>
              <a:cxn ang="0">
                <a:pos x="connsiteX3" y="connsiteY3"/>
              </a:cxn>
            </a:cxnLst>
            <a:rect l="l" t="t" r="r" b="b"/>
            <a:pathLst>
              <a:path w="2743016" h="2739577">
                <a:moveTo>
                  <a:pt x="0" y="0"/>
                </a:moveTo>
                <a:cubicBezTo>
                  <a:pt x="1420337" y="0"/>
                  <a:pt x="2588558" y="1079448"/>
                  <a:pt x="2729036" y="2462724"/>
                </a:cubicBezTo>
                <a:lnTo>
                  <a:pt x="2743016" y="2739577"/>
                </a:lnTo>
                <a:lnTo>
                  <a:pt x="0" y="2739577"/>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0" name="Oval 11">
            <a:extLst>
              <a:ext uri="{FF2B5EF4-FFF2-40B4-BE49-F238E27FC236}">
                <a16:creationId xmlns:a16="http://schemas.microsoft.com/office/drawing/2014/main" id="{3C2139A3-6E92-977F-E795-63D07CE304D9}"/>
              </a:ext>
              <a:ext uri="{C183D7F6-B498-43B3-948B-1728B52AA6E4}">
                <adec:decorative xmlns:adec="http://schemas.microsoft.com/office/drawing/2017/decorative" val="1"/>
              </a:ext>
            </a:extLst>
          </p:cNvPr>
          <p:cNvSpPr>
            <a:spLocks noChangeAspect="1"/>
          </p:cNvSpPr>
          <p:nvPr userDrawn="1"/>
        </p:nvSpPr>
        <p:spPr>
          <a:xfrm rot="16200000">
            <a:off x="9761954" y="285952"/>
            <a:ext cx="2095202" cy="2095200"/>
          </a:xfrm>
          <a:prstGeom prst="ellipse">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1" name="Oval 21">
            <a:extLst>
              <a:ext uri="{FF2B5EF4-FFF2-40B4-BE49-F238E27FC236}">
                <a16:creationId xmlns:a16="http://schemas.microsoft.com/office/drawing/2014/main" id="{3C68E940-93BD-3B9F-4FC7-E4057FC09966}"/>
              </a:ext>
              <a:ext uri="{C183D7F6-B498-43B3-948B-1728B52AA6E4}">
                <adec:decorative xmlns:adec="http://schemas.microsoft.com/office/drawing/2017/decorative" val="1"/>
              </a:ext>
            </a:extLst>
          </p:cNvPr>
          <p:cNvSpPr>
            <a:spLocks noChangeAspect="1"/>
          </p:cNvSpPr>
          <p:nvPr userDrawn="1"/>
        </p:nvSpPr>
        <p:spPr>
          <a:xfrm flipH="1">
            <a:off x="7668137" y="2381279"/>
            <a:ext cx="1047598" cy="1047600"/>
          </a:xfrm>
          <a:prstGeom prst="ellipse">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2" name="Rectangle 23">
            <a:extLst>
              <a:ext uri="{FF2B5EF4-FFF2-40B4-BE49-F238E27FC236}">
                <a16:creationId xmlns:a16="http://schemas.microsoft.com/office/drawing/2014/main" id="{3BB4A1BC-B5D1-EC49-13B8-DA1E4505C2A8}"/>
              </a:ext>
              <a:ext uri="{C183D7F6-B498-43B3-948B-1728B52AA6E4}">
                <adec:decorative xmlns:adec="http://schemas.microsoft.com/office/drawing/2017/decorative" val="1"/>
              </a:ext>
            </a:extLst>
          </p:cNvPr>
          <p:cNvSpPr>
            <a:spLocks/>
          </p:cNvSpPr>
          <p:nvPr userDrawn="1"/>
        </p:nvSpPr>
        <p:spPr>
          <a:xfrm rot="16200000">
            <a:off x="9761955" y="3429959"/>
            <a:ext cx="1047600" cy="10476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3" name="Oval 51">
            <a:extLst>
              <a:ext uri="{FF2B5EF4-FFF2-40B4-BE49-F238E27FC236}">
                <a16:creationId xmlns:a16="http://schemas.microsoft.com/office/drawing/2014/main" id="{24A24EC6-6111-A869-077D-9BD302A975CC}"/>
              </a:ext>
              <a:ext uri="{C183D7F6-B498-43B3-948B-1728B52AA6E4}">
                <adec:decorative xmlns:adec="http://schemas.microsoft.com/office/drawing/2017/decorative" val="1"/>
              </a:ext>
            </a:extLst>
          </p:cNvPr>
          <p:cNvSpPr>
            <a:spLocks noChangeAspect="1"/>
          </p:cNvSpPr>
          <p:nvPr userDrawn="1"/>
        </p:nvSpPr>
        <p:spPr>
          <a:xfrm flipH="1">
            <a:off x="8716033" y="3429959"/>
            <a:ext cx="1047598" cy="1047600"/>
          </a:xfrm>
          <a:prstGeom prst="ellipse">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1" name="Tåre 7">
            <a:extLst>
              <a:ext uri="{FF2B5EF4-FFF2-40B4-BE49-F238E27FC236}">
                <a16:creationId xmlns:a16="http://schemas.microsoft.com/office/drawing/2014/main" id="{A9A9ABF8-4242-6D1F-4A4C-3DD379F728AA}"/>
              </a:ext>
              <a:ext uri="{C183D7F6-B498-43B3-948B-1728B52AA6E4}">
                <adec:decorative xmlns:adec="http://schemas.microsoft.com/office/drawing/2017/decorative" val="1"/>
              </a:ext>
            </a:extLst>
          </p:cNvPr>
          <p:cNvSpPr>
            <a:spLocks/>
          </p:cNvSpPr>
          <p:nvPr userDrawn="1"/>
        </p:nvSpPr>
        <p:spPr>
          <a:xfrm rot="5400000">
            <a:off x="8716033" y="285951"/>
            <a:ext cx="1047600" cy="10476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2" name="Tåre 7">
            <a:extLst>
              <a:ext uri="{FF2B5EF4-FFF2-40B4-BE49-F238E27FC236}">
                <a16:creationId xmlns:a16="http://schemas.microsoft.com/office/drawing/2014/main" id="{19757FE5-B6C2-BAF4-BB66-52F3C90D8566}"/>
              </a:ext>
              <a:ext uri="{C183D7F6-B498-43B3-948B-1728B52AA6E4}">
                <adec:decorative xmlns:adec="http://schemas.microsoft.com/office/drawing/2017/decorative" val="1"/>
              </a:ext>
            </a:extLst>
          </p:cNvPr>
          <p:cNvSpPr>
            <a:spLocks noChangeAspect="1"/>
          </p:cNvSpPr>
          <p:nvPr userDrawn="1"/>
        </p:nvSpPr>
        <p:spPr>
          <a:xfrm rot="5400000">
            <a:off x="8713652" y="4477513"/>
            <a:ext cx="2095200" cy="20952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4" name="Tåre 7">
            <a:extLst>
              <a:ext uri="{FF2B5EF4-FFF2-40B4-BE49-F238E27FC236}">
                <a16:creationId xmlns:a16="http://schemas.microsoft.com/office/drawing/2014/main" id="{4B0B8BE8-BFBA-4176-E29F-8CA1BDE33257}"/>
              </a:ext>
              <a:ext uri="{C183D7F6-B498-43B3-948B-1728B52AA6E4}">
                <adec:decorative xmlns:adec="http://schemas.microsoft.com/office/drawing/2017/decorative" val="1"/>
              </a:ext>
            </a:extLst>
          </p:cNvPr>
          <p:cNvSpPr>
            <a:spLocks/>
          </p:cNvSpPr>
          <p:nvPr userDrawn="1"/>
        </p:nvSpPr>
        <p:spPr>
          <a:xfrm>
            <a:off x="7668137" y="3429959"/>
            <a:ext cx="1047600" cy="10476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2" name="Tåre 7">
            <a:extLst>
              <a:ext uri="{FF2B5EF4-FFF2-40B4-BE49-F238E27FC236}">
                <a16:creationId xmlns:a16="http://schemas.microsoft.com/office/drawing/2014/main" id="{CFACFEA8-9E6B-8F63-AD37-D1C92A623583}"/>
              </a:ext>
              <a:ext uri="{C183D7F6-B498-43B3-948B-1728B52AA6E4}">
                <adec:decorative xmlns:adec="http://schemas.microsoft.com/office/drawing/2017/decorative" val="1"/>
              </a:ext>
            </a:extLst>
          </p:cNvPr>
          <p:cNvSpPr>
            <a:spLocks/>
          </p:cNvSpPr>
          <p:nvPr userDrawn="1"/>
        </p:nvSpPr>
        <p:spPr>
          <a:xfrm rot="16200000">
            <a:off x="9761955" y="2381279"/>
            <a:ext cx="1047600" cy="1047600"/>
          </a:xfrm>
          <a:prstGeom prst="teardrop">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3" name="Rectangle 34">
            <a:extLst>
              <a:ext uri="{FF2B5EF4-FFF2-40B4-BE49-F238E27FC236}">
                <a16:creationId xmlns:a16="http://schemas.microsoft.com/office/drawing/2014/main" id="{A0D4022F-6449-8CD6-3EA3-0920D30EBE8C}"/>
              </a:ext>
              <a:ext uri="{C183D7F6-B498-43B3-948B-1728B52AA6E4}">
                <adec:decorative xmlns:adec="http://schemas.microsoft.com/office/drawing/2017/decorative" val="1"/>
              </a:ext>
            </a:extLst>
          </p:cNvPr>
          <p:cNvSpPr>
            <a:spLocks/>
          </p:cNvSpPr>
          <p:nvPr userDrawn="1"/>
        </p:nvSpPr>
        <p:spPr>
          <a:xfrm rot="16200000">
            <a:off x="7665756" y="4476768"/>
            <a:ext cx="1047600" cy="1047600"/>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34" name="Rectangle 53">
            <a:extLst>
              <a:ext uri="{FF2B5EF4-FFF2-40B4-BE49-F238E27FC236}">
                <a16:creationId xmlns:a16="http://schemas.microsoft.com/office/drawing/2014/main" id="{EF626634-D5E2-20BC-2F32-4544F46606E3}"/>
              </a:ext>
              <a:ext uri="{C183D7F6-B498-43B3-948B-1728B52AA6E4}">
                <adec:decorative xmlns:adec="http://schemas.microsoft.com/office/drawing/2017/decorative" val="1"/>
              </a:ext>
            </a:extLst>
          </p:cNvPr>
          <p:cNvSpPr>
            <a:spLocks/>
          </p:cNvSpPr>
          <p:nvPr userDrawn="1"/>
        </p:nvSpPr>
        <p:spPr>
          <a:xfrm rot="16200000">
            <a:off x="8716033" y="2381280"/>
            <a:ext cx="1047098" cy="1047097"/>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3" name="Tittel 2">
            <a:extLst>
              <a:ext uri="{FF2B5EF4-FFF2-40B4-BE49-F238E27FC236}">
                <a16:creationId xmlns:a16="http://schemas.microsoft.com/office/drawing/2014/main" id="{3EEEF27D-3860-8563-C6F2-11D38FE0BB45}"/>
              </a:ext>
            </a:extLst>
          </p:cNvPr>
          <p:cNvSpPr>
            <a:spLocks noGrp="1"/>
          </p:cNvSpPr>
          <p:nvPr userDrawn="1">
            <p:ph type="title" hasCustomPrompt="1"/>
          </p:nvPr>
        </p:nvSpPr>
        <p:spPr>
          <a:xfrm>
            <a:off x="837018" y="2400988"/>
            <a:ext cx="6161088" cy="2143125"/>
          </a:xfrm>
        </p:spPr>
        <p:txBody>
          <a:bodyPr vert="horz" lIns="0" tIns="0" rIns="0" bIns="0" rtlCol="0" anchor="ctr" anchorCtr="0">
            <a:noAutofit/>
          </a:bodyPr>
          <a:lstStyle>
            <a:lvl1pPr>
              <a:defRPr lang="nb-NO">
                <a:ea typeface="+mn-ea"/>
                <a:cs typeface="+mn-cs"/>
              </a:defRPr>
            </a:lvl1pPr>
          </a:lstStyle>
          <a:p>
            <a:pPr lvl="0"/>
            <a:r>
              <a:rPr lang="nb-NO" dirty="0"/>
              <a:t>Trykk her for å skrive navn på kapittelet</a:t>
            </a:r>
          </a:p>
        </p:txBody>
      </p:sp>
    </p:spTree>
    <p:extLst>
      <p:ext uri="{BB962C8B-B14F-4D97-AF65-F5344CB8AC3E}">
        <p14:creationId xmlns:p14="http://schemas.microsoft.com/office/powerpoint/2010/main" val="4263633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secHead" preserve="1" userDrawn="1">
  <p:cSld name="Kapittelinndeler - Tekst og bilde">
    <p:bg>
      <p:bgRef idx="1001">
        <a:schemeClr val="bg1"/>
      </p:bgRef>
    </p:bg>
    <p:spTree>
      <p:nvGrpSpPr>
        <p:cNvPr id="1" name=""/>
        <p:cNvGrpSpPr/>
        <p:nvPr/>
      </p:nvGrpSpPr>
      <p:grpSpPr>
        <a:xfrm>
          <a:off x="0" y="0"/>
          <a:ext cx="0" cy="0"/>
          <a:chOff x="0" y="0"/>
          <a:chExt cx="0" cy="0"/>
        </a:xfrm>
      </p:grpSpPr>
      <p:sp>
        <p:nvSpPr>
          <p:cNvPr id="2" name="Rectangle 79">
            <a:extLst>
              <a:ext uri="{FF2B5EF4-FFF2-40B4-BE49-F238E27FC236}">
                <a16:creationId xmlns:a16="http://schemas.microsoft.com/office/drawing/2014/main" id="{4D819793-C67E-4450-64C3-0E817481A782}"/>
              </a:ext>
              <a:ext uri="{C183D7F6-B498-43B3-948B-1728B52AA6E4}">
                <adec:decorative xmlns:adec="http://schemas.microsoft.com/office/drawing/2017/decorative" val="1"/>
              </a:ext>
            </a:extLst>
          </p:cNvPr>
          <p:cNvSpPr>
            <a:spLocks/>
          </p:cNvSpPr>
          <p:nvPr userDrawn="1"/>
        </p:nvSpPr>
        <p:spPr>
          <a:xfrm>
            <a:off x="338923" y="288332"/>
            <a:ext cx="11518232" cy="6277800"/>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3" name="Tittel 2">
            <a:extLst>
              <a:ext uri="{FF2B5EF4-FFF2-40B4-BE49-F238E27FC236}">
                <a16:creationId xmlns:a16="http://schemas.microsoft.com/office/drawing/2014/main" id="{FDE49E32-4953-9478-B48C-9BC051E58D3B}"/>
              </a:ext>
            </a:extLst>
          </p:cNvPr>
          <p:cNvSpPr>
            <a:spLocks noGrp="1"/>
          </p:cNvSpPr>
          <p:nvPr>
            <p:ph type="title" hasCustomPrompt="1"/>
          </p:nvPr>
        </p:nvSpPr>
        <p:spPr>
          <a:xfrm>
            <a:off x="837018" y="2400988"/>
            <a:ext cx="6161088" cy="2143125"/>
          </a:xfrm>
        </p:spPr>
        <p:txBody>
          <a:bodyPr vert="horz" lIns="0" tIns="0" rIns="0" bIns="0" rtlCol="0" anchor="ctr" anchorCtr="0">
            <a:noAutofit/>
          </a:bodyPr>
          <a:lstStyle>
            <a:lvl1pPr>
              <a:defRPr lang="nb-NO">
                <a:ea typeface="+mn-ea"/>
                <a:cs typeface="+mn-cs"/>
              </a:defRPr>
            </a:lvl1pPr>
          </a:lstStyle>
          <a:p>
            <a:pPr lvl="0"/>
            <a:r>
              <a:rPr lang="nb-NO" dirty="0"/>
              <a:t>Trykk her for å skrive navn på kapittelet</a:t>
            </a:r>
          </a:p>
        </p:txBody>
      </p:sp>
      <p:sp>
        <p:nvSpPr>
          <p:cNvPr id="10" name="Plassholder for bilde 11">
            <a:extLst>
              <a:ext uri="{FF2B5EF4-FFF2-40B4-BE49-F238E27FC236}">
                <a16:creationId xmlns:a16="http://schemas.microsoft.com/office/drawing/2014/main" id="{A3D159D3-46BA-D37F-40BD-BF20E55FA513}"/>
              </a:ext>
            </a:extLst>
          </p:cNvPr>
          <p:cNvSpPr>
            <a:spLocks noGrp="1"/>
          </p:cNvSpPr>
          <p:nvPr>
            <p:ph type="pic" sz="quarter" idx="16"/>
          </p:nvPr>
        </p:nvSpPr>
        <p:spPr>
          <a:xfrm>
            <a:off x="7662320" y="296753"/>
            <a:ext cx="4190757" cy="6269379"/>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585C88A0-AA77-6E46-8DD2-B68CAF8988AB}"/>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230205045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ittel og innhold 2 kolonner">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a:solidFill>
                  <a:srgbClr val="000000"/>
                </a:solidFill>
                <a:effectLst/>
                <a:latin typeface="Calibri" panose="020F0502020204030204" pitchFamily="34" charset="0"/>
              </a:rPr>
              <a:t>Klikk for å legge inn tekst, eller klikk på ikonet under for å opprette tabell, diagram eller </a:t>
            </a:r>
            <a:r>
              <a:rPr lang="nb-NO" b="0" i="0" u="none" strike="noStrike" dirty="0" err="1">
                <a:solidFill>
                  <a:srgbClr val="000000"/>
                </a:solidFill>
                <a:effectLst/>
                <a:latin typeface="Calibri" panose="020F0502020204030204" pitchFamily="34" charset="0"/>
              </a:rPr>
              <a:t>SmartArt</a:t>
            </a:r>
            <a:r>
              <a:rPr lang="nb-NO" b="0" i="0" u="none" strike="noStrike" dirty="0">
                <a:solidFill>
                  <a:srgbClr val="000000"/>
                </a:solidFill>
                <a:effectLst/>
                <a:latin typeface="Calibri" panose="020F0502020204030204" pitchFamily="34" charset="0"/>
              </a:rPr>
              <a:t>.</a:t>
            </a:r>
          </a:p>
          <a:p>
            <a:pPr lvl="1"/>
            <a:r>
              <a:rPr lang="nb-NO" dirty="0"/>
              <a:t>Andre </a:t>
            </a:r>
            <a:r>
              <a:rPr lang="nb-NO" dirty="0" err="1"/>
              <a:t>nivå</a:t>
            </a:r>
            <a:endParaRPr lang="nb-NO" dirty="0"/>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1755745"/>
            <a:ext cx="4859348" cy="4488644"/>
          </a:xfrm>
        </p:spPr>
        <p:txBody>
          <a:bodyPr/>
          <a:lstStyle>
            <a:lvl1pPr>
              <a:lnSpc>
                <a:spcPct val="100000"/>
              </a:lnSpc>
              <a:spcBef>
                <a:spcPts val="2200"/>
              </a:spcBef>
              <a:defRPr/>
            </a:lvl1pPr>
          </a:lstStyle>
          <a:p>
            <a:pPr lvl="0"/>
            <a:r>
              <a:rPr lang="nb-NO" b="0" i="0" u="none" strike="noStrike" dirty="0">
                <a:solidFill>
                  <a:srgbClr val="000000"/>
                </a:solidFill>
                <a:effectLst/>
                <a:latin typeface="Calibri" panose="020F0502020204030204" pitchFamily="34" charset="0"/>
              </a:rPr>
              <a:t>Klikk for å legge inn tekst, eller klikk på ikonet under for å opprette tabell, diagram eller </a:t>
            </a:r>
            <a:r>
              <a:rPr lang="nb-NO" b="0" i="0" u="none" strike="noStrike" dirty="0" err="1">
                <a:solidFill>
                  <a:srgbClr val="000000"/>
                </a:solidFill>
                <a:effectLst/>
                <a:latin typeface="Calibri" panose="020F0502020204030204" pitchFamily="34" charset="0"/>
              </a:rPr>
              <a:t>SmartArt</a:t>
            </a:r>
            <a:r>
              <a:rPr lang="nb-NO" b="0" i="0" u="none" strike="noStrike" dirty="0">
                <a:solidFill>
                  <a:srgbClr val="000000"/>
                </a:solidFill>
                <a:effectLst/>
                <a:latin typeface="Calibri" panose="020F0502020204030204" pitchFamily="34" charset="0"/>
              </a:rPr>
              <a:t>.</a:t>
            </a:r>
          </a:p>
          <a:p>
            <a:pPr lvl="1"/>
            <a:r>
              <a:rPr lang="nb-NO" dirty="0"/>
              <a:t>Andre nivå</a:t>
            </a:r>
          </a:p>
        </p:txBody>
      </p:sp>
      <p:sp>
        <p:nvSpPr>
          <p:cNvPr id="2" name="Tittel 1">
            <a:extLst>
              <a:ext uri="{FF2B5EF4-FFF2-40B4-BE49-F238E27FC236}">
                <a16:creationId xmlns:a16="http://schemas.microsoft.com/office/drawing/2014/main" id="{C1A00309-8B63-2E33-7F1E-6E9F340DDB19}"/>
              </a:ext>
            </a:extLst>
          </p:cNvPr>
          <p:cNvSpPr>
            <a:spLocks noGrp="1"/>
          </p:cNvSpPr>
          <p:nvPr>
            <p:ph type="title" hasCustomPrompt="1"/>
          </p:nvPr>
        </p:nvSpPr>
        <p:spPr/>
        <p:txBody>
          <a:bodyPr/>
          <a:lstStyle/>
          <a:p>
            <a:r>
              <a:rPr lang="nb-NO" dirty="0"/>
              <a:t>Klikk for å skrive tittelen</a:t>
            </a:r>
          </a:p>
        </p:txBody>
      </p:sp>
    </p:spTree>
    <p:extLst>
      <p:ext uri="{BB962C8B-B14F-4D97-AF65-F5344CB8AC3E}">
        <p14:creationId xmlns:p14="http://schemas.microsoft.com/office/powerpoint/2010/main" val="247595193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tel og innhold 1 kolonne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BD48B077-A674-F7A3-2127-5F7E4C087AC6}"/>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2" y="1755745"/>
            <a:ext cx="10480691"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Tree>
    <p:extLst>
      <p:ext uri="{BB962C8B-B14F-4D97-AF65-F5344CB8AC3E}">
        <p14:creationId xmlns:p14="http://schemas.microsoft.com/office/powerpoint/2010/main" val="425366338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Tittel og innhold - Bilde venstr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8972836-CF54-95B9-BD7A-520B4FCDB5E8}"/>
              </a:ext>
            </a:extLst>
          </p:cNvPr>
          <p:cNvSpPr>
            <a:spLocks noGrp="1"/>
          </p:cNvSpPr>
          <p:nvPr>
            <p:ph type="title" hasCustomPrompt="1"/>
          </p:nvPr>
        </p:nvSpPr>
        <p:spPr>
          <a:xfrm>
            <a:off x="6476980" y="885600"/>
            <a:ext cx="4859420" cy="523220"/>
          </a:xfrm>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6" name="maske">
            <a:extLst>
              <a:ext uri="{FF2B5EF4-FFF2-40B4-BE49-F238E27FC236}">
                <a16:creationId xmlns:a16="http://schemas.microsoft.com/office/drawing/2014/main" id="{178D028F-73F9-209E-8F2E-7F991E245C14}"/>
              </a:ext>
              <a:ext uri="{C183D7F6-B498-43B3-948B-1728B52AA6E4}">
                <adec:decorative xmlns:adec="http://schemas.microsoft.com/office/drawing/2017/decorative" val="1"/>
              </a:ext>
            </a:extLst>
          </p:cNvPr>
          <p:cNvSpPr/>
          <p:nvPr userDrawn="1"/>
        </p:nvSpPr>
        <p:spPr>
          <a:xfrm>
            <a:off x="0" y="5784850"/>
            <a:ext cx="3206750" cy="1073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5B4C9830-CAC2-E95B-C1DD-85F94EF3FD2D}"/>
              </a:ext>
            </a:extLst>
          </p:cNvPr>
          <p:cNvSpPr>
            <a:spLocks noGrp="1"/>
          </p:cNvSpPr>
          <p:nvPr>
            <p:ph type="body" sz="quarter" idx="25" hasCustomPrompt="1"/>
          </p:nvPr>
        </p:nvSpPr>
        <p:spPr>
          <a:xfrm>
            <a:off x="6476980" y="6279285"/>
            <a:ext cx="4856268" cy="18466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15911515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Kun innhold - Bilde venstre ">
    <p:spTree>
      <p:nvGrpSpPr>
        <p:cNvPr id="1" name=""/>
        <p:cNvGrpSpPr/>
        <p:nvPr/>
      </p:nvGrpSpPr>
      <p:grpSpPr>
        <a:xfrm>
          <a:off x="0" y="0"/>
          <a:ext cx="0" cy="0"/>
          <a:chOff x="0" y="0"/>
          <a:chExt cx="0" cy="0"/>
        </a:xfrm>
      </p:grpSpPr>
      <p:sp>
        <p:nvSpPr>
          <p:cNvPr id="4" name="Tittel 1">
            <a:extLst>
              <a:ext uri="{FF2B5EF4-FFF2-40B4-BE49-F238E27FC236}">
                <a16:creationId xmlns:a16="http://schemas.microsoft.com/office/drawing/2014/main" id="{35D5DE4B-7EEF-7D1D-2610-0713A3873FD6}"/>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5" name="maske">
            <a:extLst>
              <a:ext uri="{FF2B5EF4-FFF2-40B4-BE49-F238E27FC236}">
                <a16:creationId xmlns:a16="http://schemas.microsoft.com/office/drawing/2014/main" id="{9285A7C8-1859-5CEB-9BA6-13EDD7251944}"/>
              </a:ext>
              <a:ext uri="{C183D7F6-B498-43B3-948B-1728B52AA6E4}">
                <adec:decorative xmlns:adec="http://schemas.microsoft.com/office/drawing/2017/decorative" val="1"/>
              </a:ext>
            </a:extLst>
          </p:cNvPr>
          <p:cNvSpPr/>
          <p:nvPr userDrawn="1"/>
        </p:nvSpPr>
        <p:spPr>
          <a:xfrm>
            <a:off x="0" y="5784850"/>
            <a:ext cx="3206750" cy="1073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966158"/>
            <a:ext cx="4859348" cy="5278231"/>
          </a:xfrm>
        </p:spPr>
        <p:txBody>
          <a:bodyPr anchor="ct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2" name="Plassholder for tekst 6">
            <a:extLst>
              <a:ext uri="{FF2B5EF4-FFF2-40B4-BE49-F238E27FC236}">
                <a16:creationId xmlns:a16="http://schemas.microsoft.com/office/drawing/2014/main" id="{5A6F6CE2-4AEF-7FA7-F534-B3B4D1E249E8}"/>
              </a:ext>
            </a:extLst>
          </p:cNvPr>
          <p:cNvSpPr>
            <a:spLocks noGrp="1"/>
          </p:cNvSpPr>
          <p:nvPr>
            <p:ph type="body" sz="quarter" idx="25" hasCustomPrompt="1"/>
          </p:nvPr>
        </p:nvSpPr>
        <p:spPr>
          <a:xfrm>
            <a:off x="6476980" y="6279285"/>
            <a:ext cx="4856268" cy="18466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67251440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Tittel og innhold - Bilde høyre ">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70A5B8C9-B30C-E8BD-A6EB-9608888706F8}"/>
              </a:ext>
            </a:extLst>
          </p:cNvPr>
          <p:cNvSpPr>
            <a:spLocks noGrp="1"/>
          </p:cNvSpPr>
          <p:nvPr>
            <p:ph type="title" hasCustomPrompt="1"/>
          </p:nvPr>
        </p:nvSpPr>
        <p:spPr>
          <a:xfrm>
            <a:off x="856800" y="885600"/>
            <a:ext cx="4855120" cy="523220"/>
          </a:xfrm>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4" name="Plassholder for innhold 2">
            <a:extLst>
              <a:ext uri="{FF2B5EF4-FFF2-40B4-BE49-F238E27FC236}">
                <a16:creationId xmlns:a16="http://schemas.microsoft.com/office/drawing/2014/main" id="{D87FD6B8-98F4-F9C9-1B41-3CF746E539BC}"/>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609600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6702D49D-45CD-43E3-0013-96BA18A33DE6}"/>
              </a:ext>
            </a:extLst>
          </p:cNvPr>
          <p:cNvSpPr>
            <a:spLocks noGrp="1"/>
          </p:cNvSpPr>
          <p:nvPr>
            <p:ph type="body" sz="quarter" idx="25" hasCustomPrompt="1"/>
          </p:nvPr>
        </p:nvSpPr>
        <p:spPr>
          <a:xfrm>
            <a:off x="855652" y="6279285"/>
            <a:ext cx="4856268" cy="184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6" name="Plassholder for lysbildenummer 5">
            <a:extLst>
              <a:ext uri="{FF2B5EF4-FFF2-40B4-BE49-F238E27FC236}">
                <a16:creationId xmlns:a16="http://schemas.microsoft.com/office/drawing/2014/main" id="{1FA3C562-1C72-4956-B56C-5FE5E999275A}"/>
              </a:ext>
            </a:extLst>
          </p:cNvPr>
          <p:cNvSpPr>
            <a:spLocks noGrp="1"/>
          </p:cNvSpPr>
          <p:nvPr>
            <p:ph type="sldNum" sz="quarter" idx="12"/>
          </p:nvPr>
        </p:nvSpPr>
        <p:spPr>
          <a:xfrm>
            <a:off x="9111916" y="6503670"/>
            <a:ext cx="2743200" cy="184666"/>
          </a:xfrm>
          <a:prstGeom prst="rect">
            <a:avLst/>
          </a:prstGeom>
        </p:spPr>
        <p:txBody>
          <a:bodyPr/>
          <a:lstStyle/>
          <a:p>
            <a:fld id="{93EB756F-746B-4A94-A95A-AE98F4E2B7BB}" type="slidenum">
              <a:rPr lang="nb-NO" smtClean="0"/>
              <a:t>‹#›</a:t>
            </a:fld>
            <a:endParaRPr lang="nb-NO" dirty="0"/>
          </a:p>
        </p:txBody>
      </p:sp>
    </p:spTree>
    <p:extLst>
      <p:ext uri="{BB962C8B-B14F-4D97-AF65-F5344CB8AC3E}">
        <p14:creationId xmlns:p14="http://schemas.microsoft.com/office/powerpoint/2010/main" val="312129488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Kun innhold - Bilde høyre ">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8CEE8311-A7AC-D3D7-63F9-AF9CE62CCEBD}"/>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855652" y="966158"/>
            <a:ext cx="4856268" cy="5278231"/>
          </a:xfrm>
        </p:spPr>
        <p:txBody>
          <a:bodyPr anchor="ct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609600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2" name="Plassholder for tekst 6">
            <a:extLst>
              <a:ext uri="{FF2B5EF4-FFF2-40B4-BE49-F238E27FC236}">
                <a16:creationId xmlns:a16="http://schemas.microsoft.com/office/drawing/2014/main" id="{55CF0011-4F15-8CDF-FC4D-E0FE226D7A39}"/>
              </a:ext>
            </a:extLst>
          </p:cNvPr>
          <p:cNvSpPr>
            <a:spLocks noGrp="1"/>
          </p:cNvSpPr>
          <p:nvPr>
            <p:ph type="body" sz="quarter" idx="25" hasCustomPrompt="1"/>
          </p:nvPr>
        </p:nvSpPr>
        <p:spPr>
          <a:xfrm>
            <a:off x="855652" y="6279285"/>
            <a:ext cx="4856268" cy="184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6" name="Plassholder for lysbildenummer 5">
            <a:extLst>
              <a:ext uri="{FF2B5EF4-FFF2-40B4-BE49-F238E27FC236}">
                <a16:creationId xmlns:a16="http://schemas.microsoft.com/office/drawing/2014/main" id="{1FA3C562-1C72-4956-B56C-5FE5E999275A}"/>
              </a:ext>
            </a:extLst>
          </p:cNvPr>
          <p:cNvSpPr>
            <a:spLocks noGrp="1"/>
          </p:cNvSpPr>
          <p:nvPr>
            <p:ph type="sldNum" sz="quarter" idx="12"/>
          </p:nvPr>
        </p:nvSpPr>
        <p:spPr>
          <a:xfrm>
            <a:off x="9111916" y="6503670"/>
            <a:ext cx="2743200" cy="184666"/>
          </a:xfrm>
          <a:prstGeom prst="rect">
            <a:avLst/>
          </a:prstGeom>
        </p:spPr>
        <p:txBody>
          <a:bodyPr/>
          <a:lstStyle/>
          <a:p>
            <a:fld id="{93EB756F-746B-4A94-A95A-AE98F4E2B7BB}" type="slidenum">
              <a:rPr lang="nb-NO" smtClean="0"/>
              <a:t>‹#›</a:t>
            </a:fld>
            <a:endParaRPr lang="nb-NO" dirty="0"/>
          </a:p>
        </p:txBody>
      </p:sp>
    </p:spTree>
    <p:extLst>
      <p:ext uri="{BB962C8B-B14F-4D97-AF65-F5344CB8AC3E}">
        <p14:creationId xmlns:p14="http://schemas.microsoft.com/office/powerpoint/2010/main" val="178052487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Tittel og innhold med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C6D4C16-17CF-B680-4B58-F923BE0C5955}"/>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6096000" y="1755745"/>
            <a:ext cx="5240345"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tekst 6">
            <a:extLst>
              <a:ext uri="{FF2B5EF4-FFF2-40B4-BE49-F238E27FC236}">
                <a16:creationId xmlns:a16="http://schemas.microsoft.com/office/drawing/2014/main" id="{C41B7E70-47FF-CE70-A93C-2365341FC6BC}"/>
              </a:ext>
            </a:extLst>
          </p:cNvPr>
          <p:cNvSpPr>
            <a:spLocks noGrp="1"/>
          </p:cNvSpPr>
          <p:nvPr>
            <p:ph type="body" sz="quarter" idx="25" hasCustomPrompt="1"/>
          </p:nvPr>
        </p:nvSpPr>
        <p:spPr>
          <a:xfrm>
            <a:off x="6092903" y="6279285"/>
            <a:ext cx="5240345"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85212678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ittel og innhold med 2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ED57E471-FE6D-2D33-AC52-D0D04A1371CB}"/>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4" name="Plassholder for bilde 11">
            <a:extLst>
              <a:ext uri="{FF2B5EF4-FFF2-40B4-BE49-F238E27FC236}">
                <a16:creationId xmlns:a16="http://schemas.microsoft.com/office/drawing/2014/main" id="{0C2A9C8D-B0CD-D2C4-EE60-FCD2BA442351}"/>
              </a:ext>
            </a:extLst>
          </p:cNvPr>
          <p:cNvSpPr>
            <a:spLocks noGrp="1"/>
          </p:cNvSpPr>
          <p:nvPr>
            <p:ph type="pic" sz="quarter" idx="16"/>
          </p:nvPr>
        </p:nvSpPr>
        <p:spPr>
          <a:xfrm>
            <a:off x="6096000" y="1755745"/>
            <a:ext cx="5240345" cy="2238285"/>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bilde 11">
            <a:extLst>
              <a:ext uri="{FF2B5EF4-FFF2-40B4-BE49-F238E27FC236}">
                <a16:creationId xmlns:a16="http://schemas.microsoft.com/office/drawing/2014/main" id="{3C55C4B1-D8D4-813F-1E53-8A5C173777B5}"/>
              </a:ext>
            </a:extLst>
          </p:cNvPr>
          <p:cNvSpPr>
            <a:spLocks noGrp="1"/>
          </p:cNvSpPr>
          <p:nvPr>
            <p:ph type="pic" sz="quarter" idx="17"/>
          </p:nvPr>
        </p:nvSpPr>
        <p:spPr>
          <a:xfrm>
            <a:off x="6096000" y="3994031"/>
            <a:ext cx="5240345" cy="225149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1" name="Plassholder for tekst 6">
            <a:extLst>
              <a:ext uri="{FF2B5EF4-FFF2-40B4-BE49-F238E27FC236}">
                <a16:creationId xmlns:a16="http://schemas.microsoft.com/office/drawing/2014/main" id="{98700BF6-C30E-23F1-8048-6D5C951D8CD8}"/>
              </a:ext>
            </a:extLst>
          </p:cNvPr>
          <p:cNvSpPr>
            <a:spLocks noGrp="1"/>
          </p:cNvSpPr>
          <p:nvPr>
            <p:ph type="body" sz="quarter" idx="25" hasCustomPrompt="1"/>
          </p:nvPr>
        </p:nvSpPr>
        <p:spPr>
          <a:xfrm>
            <a:off x="6095990" y="6279285"/>
            <a:ext cx="5240338"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r>
              <a:rPr lang="nb-NO" dirty="0">
                <a:effectLst/>
                <a:latin typeface="Calibri" panose="020F0502020204030204" pitchFamily="34" charset="0"/>
              </a:rPr>
              <a:t> (</a:t>
            </a:r>
            <a:r>
              <a:rPr lang="nb-NO" dirty="0" err="1">
                <a:effectLst/>
                <a:latin typeface="Calibri" panose="020F0502020204030204" pitchFamily="34" charset="0"/>
              </a:rPr>
              <a:t>øverst</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r>
              <a:rPr lang="nb-NO" dirty="0">
                <a:effectLst/>
                <a:latin typeface="Calibri" panose="020F0502020204030204" pitchFamily="34" charset="0"/>
              </a:rPr>
              <a:t> (</a:t>
            </a:r>
            <a:r>
              <a:rPr lang="nb-NO" dirty="0" err="1">
                <a:effectLst/>
                <a:latin typeface="Calibri" panose="020F0502020204030204" pitchFamily="34" charset="0"/>
              </a:rPr>
              <a:t>nederst</a:t>
            </a:r>
            <a:r>
              <a:rPr lang="nb-NO" dirty="0">
                <a:effectLst/>
                <a:latin typeface="Calibri" panose="020F0502020204030204" pitchFamily="34" charset="0"/>
              </a:rPr>
              <a:t>)</a:t>
            </a:r>
          </a:p>
        </p:txBody>
      </p:sp>
    </p:spTree>
    <p:extLst>
      <p:ext uri="{BB962C8B-B14F-4D97-AF65-F5344CB8AC3E}">
        <p14:creationId xmlns:p14="http://schemas.microsoft.com/office/powerpoint/2010/main" val="79387321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Agenda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9FB40598-7154-BF7E-3BCF-13C16E774AC2}"/>
              </a:ext>
            </a:extLst>
          </p:cNvPr>
          <p:cNvSpPr>
            <a:spLocks noGrp="1"/>
          </p:cNvSpPr>
          <p:nvPr>
            <p:ph type="title" hasCustomPrompt="1"/>
          </p:nvPr>
        </p:nvSpPr>
        <p:spPr>
          <a:xfrm>
            <a:off x="855649" y="890325"/>
            <a:ext cx="11039856" cy="523220"/>
          </a:xfrm>
        </p:spPr>
        <p:txBody>
          <a:bodyPr vert="horz" lIns="0" tIns="0" rIns="0" bIns="0" rtlCol="0" anchor="t" anchorCtr="0">
            <a:noAutofit/>
          </a:bodyPr>
          <a:lstStyle>
            <a:lvl1pPr>
              <a:defRPr lang="nb-NO" sz="3400">
                <a:latin typeface="+mn-lt"/>
                <a:ea typeface="+mn-ea"/>
                <a:cs typeface="+mn-cs"/>
              </a:defRPr>
            </a:lvl1pPr>
          </a:lstStyle>
          <a:p>
            <a:pPr marL="0" lvl="0" indent="0">
              <a:lnSpc>
                <a:spcPct val="100000"/>
              </a:lnSpc>
              <a:buFont typeface="Arial" panose="020B0604020202020204" pitchFamily="34" charset="0"/>
            </a:pPr>
            <a:r>
              <a:rPr lang="nb-NO" dirty="0"/>
              <a:t>Agenda</a:t>
            </a:r>
          </a:p>
        </p:txBody>
      </p:sp>
      <p:sp>
        <p:nvSpPr>
          <p:cNvPr id="2" name="Plassholder for tekst 3">
            <a:extLst>
              <a:ext uri="{FF2B5EF4-FFF2-40B4-BE49-F238E27FC236}">
                <a16:creationId xmlns:a16="http://schemas.microsoft.com/office/drawing/2014/main" id="{879B2A10-8A13-1E3A-C06F-EB263366A0D2}"/>
              </a:ext>
            </a:extLst>
          </p:cNvPr>
          <p:cNvSpPr>
            <a:spLocks noGrp="1"/>
          </p:cNvSpPr>
          <p:nvPr>
            <p:ph type="body" sz="quarter" idx="25" hasCustomPrompt="1"/>
          </p:nvPr>
        </p:nvSpPr>
        <p:spPr>
          <a:xfrm>
            <a:off x="855650" y="1781481"/>
            <a:ext cx="7971592" cy="4494823"/>
          </a:xfrm>
        </p:spPr>
        <p:txBody>
          <a:bodyPr/>
          <a:lstStyle>
            <a:lvl1pPr marL="457200" indent="-457200">
              <a:spcAft>
                <a:spcPts val="1800"/>
              </a:spcAft>
              <a:buFont typeface="+mj-lt"/>
              <a:buAutoNum type="arabicPeriod"/>
              <a:defRPr sz="2400" b="0"/>
            </a:lvl1pPr>
          </a:lstStyle>
          <a:p>
            <a:pPr lvl="0"/>
            <a:r>
              <a:rPr lang="nb-NO" dirty="0" err="1"/>
              <a:t>Kapittel</a:t>
            </a:r>
            <a:endParaRPr lang="nb-NO" dirty="0"/>
          </a:p>
          <a:p>
            <a:pPr lvl="0"/>
            <a:r>
              <a:rPr lang="nb-NO" dirty="0" err="1"/>
              <a:t>Kapittel</a:t>
            </a:r>
            <a:endParaRPr lang="nb-NO" dirty="0"/>
          </a:p>
          <a:p>
            <a:pPr lvl="0"/>
            <a:r>
              <a:rPr lang="nb-NO" dirty="0" err="1"/>
              <a:t>Kapittel</a:t>
            </a:r>
            <a:endParaRPr lang="nb-NO" dirty="0"/>
          </a:p>
          <a:p>
            <a:pPr lvl="0"/>
            <a:r>
              <a:rPr lang="nb-NO" dirty="0"/>
              <a:t>...</a:t>
            </a:r>
          </a:p>
          <a:p>
            <a:pPr lvl="0"/>
            <a:endParaRPr lang="nb-NO" dirty="0"/>
          </a:p>
        </p:txBody>
      </p:sp>
      <p:sp>
        <p:nvSpPr>
          <p:cNvPr id="4" name="Tåre 7">
            <a:extLst>
              <a:ext uri="{FF2B5EF4-FFF2-40B4-BE49-F238E27FC236}">
                <a16:creationId xmlns:a16="http://schemas.microsoft.com/office/drawing/2014/main" id="{D36F61B6-6E7D-30BA-C3E5-8FD6BC65AAF6}"/>
              </a:ext>
              <a:ext uri="{C183D7F6-B498-43B3-948B-1728B52AA6E4}">
                <adec:decorative xmlns:adec="http://schemas.microsoft.com/office/drawing/2017/decorative" val="1"/>
              </a:ext>
            </a:extLst>
          </p:cNvPr>
          <p:cNvSpPr>
            <a:spLocks noChangeAspect="1"/>
          </p:cNvSpPr>
          <p:nvPr userDrawn="1"/>
        </p:nvSpPr>
        <p:spPr>
          <a:xfrm rot="5400000">
            <a:off x="9607454" y="1783843"/>
            <a:ext cx="2250000" cy="2250000"/>
          </a:xfrm>
          <a:prstGeom prst="teardrop">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 name="Tåre 7">
            <a:extLst>
              <a:ext uri="{FF2B5EF4-FFF2-40B4-BE49-F238E27FC236}">
                <a16:creationId xmlns:a16="http://schemas.microsoft.com/office/drawing/2014/main" id="{4E87106F-23AE-3645-9C4D-60FBA957C6E1}"/>
              </a:ext>
              <a:ext uri="{C183D7F6-B498-43B3-948B-1728B52AA6E4}">
                <adec:decorative xmlns:adec="http://schemas.microsoft.com/office/drawing/2017/decorative" val="1"/>
              </a:ext>
            </a:extLst>
          </p:cNvPr>
          <p:cNvSpPr>
            <a:spLocks noChangeAspect="1"/>
          </p:cNvSpPr>
          <p:nvPr userDrawn="1"/>
        </p:nvSpPr>
        <p:spPr>
          <a:xfrm>
            <a:off x="9607454" y="4026305"/>
            <a:ext cx="2250000" cy="225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188125617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Tittel og 2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21DB4DD7-DF26-D3A7-DEFE-6B137EABC170}"/>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6096000" y="1755745"/>
            <a:ext cx="5240345"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7" name="Plassholder for bilde 11">
            <a:extLst>
              <a:ext uri="{FF2B5EF4-FFF2-40B4-BE49-F238E27FC236}">
                <a16:creationId xmlns:a16="http://schemas.microsoft.com/office/drawing/2014/main" id="{6978652E-66DF-E4FA-CF7C-F69D2D0B8AF5}"/>
              </a:ext>
            </a:extLst>
          </p:cNvPr>
          <p:cNvSpPr>
            <a:spLocks noGrp="1"/>
          </p:cNvSpPr>
          <p:nvPr>
            <p:ph type="pic" sz="quarter" idx="17"/>
          </p:nvPr>
        </p:nvSpPr>
        <p:spPr>
          <a:xfrm>
            <a:off x="855652" y="1755745"/>
            <a:ext cx="5240345" cy="4488644"/>
          </a:xfrm>
          <a:prstGeom prst="rect">
            <a:avLst/>
          </a:prstGeom>
          <a:noFill/>
        </p:spPr>
        <p:txBody>
          <a:bodyPr wrap="square">
            <a:noAutofit/>
          </a:bodyPr>
          <a:lstStyle>
            <a:lvl1pPr marL="0" indent="0" algn="ctr">
              <a:buNone/>
              <a:defRPr sz="18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a:t>Klikk på ikonet for å legge til et bilde</a:t>
            </a:r>
            <a:endParaRPr lang="nb-NO" dirty="0"/>
          </a:p>
        </p:txBody>
      </p:sp>
      <p:sp>
        <p:nvSpPr>
          <p:cNvPr id="6" name="Plassholder for tekst 6">
            <a:extLst>
              <a:ext uri="{FF2B5EF4-FFF2-40B4-BE49-F238E27FC236}">
                <a16:creationId xmlns:a16="http://schemas.microsoft.com/office/drawing/2014/main" id="{E13C28F3-CBEF-C4D9-08A1-F03A078D39A2}"/>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fra</a:t>
            </a:r>
            <a:r>
              <a:rPr lang="nb-NO" dirty="0">
                <a:effectLst/>
                <a:latin typeface="Calibri" panose="020F0502020204030204" pitchFamily="34" charset="0"/>
              </a:rPr>
              <a:t> </a:t>
            </a:r>
            <a:r>
              <a:rPr lang="nb-NO" dirty="0" err="1">
                <a:effectLst/>
                <a:latin typeface="Calibri" panose="020F0502020204030204" pitchFamily="34" charset="0"/>
              </a:rPr>
              <a:t>venstre</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77617131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ittel 3 bilder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3CBF2AA-2EA4-AE8B-F87C-318A6485014D}"/>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5" name="Plassholder for bilde 11">
            <a:extLst>
              <a:ext uri="{FF2B5EF4-FFF2-40B4-BE49-F238E27FC236}">
                <a16:creationId xmlns:a16="http://schemas.microsoft.com/office/drawing/2014/main" id="{4E893AFB-8E52-06A6-F973-83462C177C7E}"/>
              </a:ext>
            </a:extLst>
          </p:cNvPr>
          <p:cNvSpPr>
            <a:spLocks noGrp="1"/>
          </p:cNvSpPr>
          <p:nvPr>
            <p:ph type="pic" sz="quarter" idx="17"/>
          </p:nvPr>
        </p:nvSpPr>
        <p:spPr>
          <a:xfrm>
            <a:off x="855652" y="1755745"/>
            <a:ext cx="3501736"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6" name="Plassholder for bilde 11">
            <a:extLst>
              <a:ext uri="{FF2B5EF4-FFF2-40B4-BE49-F238E27FC236}">
                <a16:creationId xmlns:a16="http://schemas.microsoft.com/office/drawing/2014/main" id="{7AA8BB82-C632-0FD6-8770-7B6B1234C8AE}"/>
              </a:ext>
            </a:extLst>
          </p:cNvPr>
          <p:cNvSpPr>
            <a:spLocks noGrp="1"/>
          </p:cNvSpPr>
          <p:nvPr>
            <p:ph type="pic" sz="quarter" idx="18"/>
          </p:nvPr>
        </p:nvSpPr>
        <p:spPr>
          <a:xfrm>
            <a:off x="4357388" y="1755745"/>
            <a:ext cx="3477417"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bilde 11">
            <a:extLst>
              <a:ext uri="{FF2B5EF4-FFF2-40B4-BE49-F238E27FC236}">
                <a16:creationId xmlns:a16="http://schemas.microsoft.com/office/drawing/2014/main" id="{930EB5E8-0388-59F0-D117-2A1E5CEB1698}"/>
              </a:ext>
            </a:extLst>
          </p:cNvPr>
          <p:cNvSpPr>
            <a:spLocks noGrp="1"/>
          </p:cNvSpPr>
          <p:nvPr>
            <p:ph type="pic" sz="quarter" idx="16"/>
          </p:nvPr>
        </p:nvSpPr>
        <p:spPr>
          <a:xfrm>
            <a:off x="7834608" y="1755745"/>
            <a:ext cx="3501737"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2" name="Plassholder for tekst 6">
            <a:extLst>
              <a:ext uri="{FF2B5EF4-FFF2-40B4-BE49-F238E27FC236}">
                <a16:creationId xmlns:a16="http://schemas.microsoft.com/office/drawing/2014/main" id="{63CC2F96-6B0F-9334-6EF2-7BC79411FBB9}"/>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fra</a:t>
            </a:r>
            <a:r>
              <a:rPr lang="nb-NO" dirty="0">
                <a:effectLst/>
                <a:latin typeface="Calibri" panose="020F0502020204030204" pitchFamily="34" charset="0"/>
              </a:rPr>
              <a:t> </a:t>
            </a:r>
            <a:r>
              <a:rPr lang="nb-NO" dirty="0" err="1">
                <a:effectLst/>
                <a:latin typeface="Calibri" panose="020F0502020204030204" pitchFamily="34" charset="0"/>
              </a:rPr>
              <a:t>venstre</a:t>
            </a:r>
            <a:r>
              <a:rPr lang="nb-NO" dirty="0">
                <a:effectLst/>
                <a:latin typeface="Calibri" panose="020F0502020204030204" pitchFamily="34" charset="0"/>
              </a:rPr>
              <a:t>):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173353499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ittel og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4C61BCB8-83AD-6D37-B54B-0FF9F2C7A2DE}"/>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9" name="Plassholder for bilde 11">
            <a:extLst>
              <a:ext uri="{FF2B5EF4-FFF2-40B4-BE49-F238E27FC236}">
                <a16:creationId xmlns:a16="http://schemas.microsoft.com/office/drawing/2014/main" id="{3E27AA8F-53D1-075E-9682-7549894019D8}"/>
              </a:ext>
            </a:extLst>
          </p:cNvPr>
          <p:cNvSpPr>
            <a:spLocks noGrp="1"/>
          </p:cNvSpPr>
          <p:nvPr>
            <p:ph type="pic" sz="quarter" idx="16"/>
          </p:nvPr>
        </p:nvSpPr>
        <p:spPr>
          <a:xfrm>
            <a:off x="855652" y="1755745"/>
            <a:ext cx="10480693" cy="4488644"/>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9D698068-2DB0-CD6F-4634-6B2E261F9009}"/>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15210311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reserve="1" userDrawn="1">
  <p:cSld name="Fullskjerm bild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C769EBC2-A8BC-0723-CC54-8B026BB10D90}"/>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4" name="Plassholder for bilde 11">
            <a:extLst>
              <a:ext uri="{FF2B5EF4-FFF2-40B4-BE49-F238E27FC236}">
                <a16:creationId xmlns:a16="http://schemas.microsoft.com/office/drawing/2014/main" id="{8DC678C2-C645-486F-8630-057971DBE12B}"/>
              </a:ext>
            </a:extLst>
          </p:cNvPr>
          <p:cNvSpPr>
            <a:spLocks noGrp="1"/>
          </p:cNvSpPr>
          <p:nvPr>
            <p:ph type="pic" sz="quarter" idx="16"/>
          </p:nvPr>
        </p:nvSpPr>
        <p:spPr>
          <a:xfrm>
            <a:off x="0" y="0"/>
            <a:ext cx="12192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tekst 6">
            <a:extLst>
              <a:ext uri="{FF2B5EF4-FFF2-40B4-BE49-F238E27FC236}">
                <a16:creationId xmlns:a16="http://schemas.microsoft.com/office/drawing/2014/main" id="{A8536A01-051B-BE75-EB3D-6C4863D330D2}"/>
              </a:ext>
            </a:extLst>
          </p:cNvPr>
          <p:cNvSpPr>
            <a:spLocks noGrp="1"/>
          </p:cNvSpPr>
          <p:nvPr>
            <p:ph type="body" sz="quarter" idx="22" hasCustomPrompt="1"/>
          </p:nvPr>
        </p:nvSpPr>
        <p:spPr>
          <a:xfrm>
            <a:off x="340632" y="6379920"/>
            <a:ext cx="926069" cy="180425"/>
          </a:xfrm>
          <a:solidFill>
            <a:schemeClr val="bg1"/>
          </a:solidFill>
        </p:spPr>
        <p:txBody>
          <a:bodyPr wrap="none" lIns="72000" tIns="36000" rIns="72000" bIns="36000">
            <a:spAutoFit/>
          </a:bodyPr>
          <a:lstStyle>
            <a:lvl1pPr marL="0" indent="0" algn="l">
              <a:buNone/>
              <a:defRPr lang="nb-NO" sz="7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46134772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userDrawn="1">
  <p:cSld name="Fullskjerm bilde med tekst ">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13718270-56CD-D079-D8FF-358055A07649}"/>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4" name="Plassholder for bilde 11">
            <a:extLst>
              <a:ext uri="{FF2B5EF4-FFF2-40B4-BE49-F238E27FC236}">
                <a16:creationId xmlns:a16="http://schemas.microsoft.com/office/drawing/2014/main" id="{8DC678C2-C645-486F-8630-057971DBE12B}"/>
              </a:ext>
            </a:extLst>
          </p:cNvPr>
          <p:cNvSpPr>
            <a:spLocks noGrp="1"/>
          </p:cNvSpPr>
          <p:nvPr>
            <p:ph type="pic" sz="quarter" idx="16"/>
          </p:nvPr>
        </p:nvSpPr>
        <p:spPr>
          <a:xfrm>
            <a:off x="0" y="0"/>
            <a:ext cx="12192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8" name="Text Placeholder 16">
            <a:extLst>
              <a:ext uri="{FF2B5EF4-FFF2-40B4-BE49-F238E27FC236}">
                <a16:creationId xmlns:a16="http://schemas.microsoft.com/office/drawing/2014/main" id="{B7678E87-E36B-1513-EC8F-952B988AE36A}"/>
              </a:ext>
            </a:extLst>
          </p:cNvPr>
          <p:cNvSpPr>
            <a:spLocks noGrp="1" noChangeAspect="1"/>
          </p:cNvSpPr>
          <p:nvPr>
            <p:ph type="body" sz="quarter" idx="33" hasCustomPrompt="1"/>
          </p:nvPr>
        </p:nvSpPr>
        <p:spPr>
          <a:xfrm>
            <a:off x="0" y="3808800"/>
            <a:ext cx="3049200" cy="3049200"/>
          </a:xfrm>
          <a:solidFill>
            <a:schemeClr val="tx2">
              <a:lumMod val="10000"/>
              <a:lumOff val="90000"/>
            </a:schemeClr>
          </a:solidFill>
        </p:spPr>
        <p:txBody>
          <a:bodyPr lIns="216000" tIns="216000" rIns="216000" bIns="216000" anchor="ctr"/>
          <a:lstStyle>
            <a:lvl1pPr marL="0" indent="0">
              <a:buNone/>
              <a:defRPr/>
            </a:lvl1pPr>
            <a:lvl2pPr marL="252000" indent="0">
              <a:buNone/>
              <a:defRPr/>
            </a:lvl2pPr>
            <a:lvl3pPr marL="504000" indent="0">
              <a:buNone/>
              <a:defRPr/>
            </a:lvl3pPr>
            <a:lvl4pPr marL="756000" indent="0">
              <a:buNone/>
              <a:defRPr/>
            </a:lvl4pPr>
            <a:lvl5pPr marL="1008000" indent="0">
              <a:buNone/>
              <a:defRPr/>
            </a:lvl5pPr>
          </a:lstStyle>
          <a:p>
            <a:pPr lvl="0"/>
            <a:r>
              <a:rPr lang="nb-NO" dirty="0" err="1"/>
              <a:t>Klikk</a:t>
            </a:r>
            <a:r>
              <a:rPr lang="nb-NO" dirty="0"/>
              <a:t> her for </a:t>
            </a:r>
            <a:r>
              <a:rPr lang="nb-NO" dirty="0" err="1"/>
              <a:t>å</a:t>
            </a:r>
            <a:r>
              <a:rPr lang="nb-NO" dirty="0"/>
              <a:t> </a:t>
            </a:r>
            <a:r>
              <a:rPr lang="nb-NO" dirty="0" err="1"/>
              <a:t>skrive</a:t>
            </a:r>
            <a:r>
              <a:rPr lang="nb-NO" dirty="0"/>
              <a:t> </a:t>
            </a:r>
            <a:r>
              <a:rPr lang="nb-NO" dirty="0" err="1"/>
              <a:t>tekst</a:t>
            </a:r>
            <a:r>
              <a:rPr lang="nb-NO" dirty="0"/>
              <a:t> inn </a:t>
            </a:r>
            <a:r>
              <a:rPr lang="nb-NO" dirty="0" err="1"/>
              <a:t>i</a:t>
            </a:r>
            <a:r>
              <a:rPr lang="nb-NO" dirty="0"/>
              <a:t> </a:t>
            </a:r>
            <a:r>
              <a:rPr lang="nb-NO" dirty="0" err="1"/>
              <a:t>firkanten</a:t>
            </a:r>
            <a:r>
              <a:rPr lang="nb-NO" dirty="0"/>
              <a:t>. </a:t>
            </a:r>
            <a:r>
              <a:rPr lang="nb-NO" dirty="0" err="1"/>
              <a:t>Slett</a:t>
            </a:r>
            <a:r>
              <a:rPr lang="nb-NO" dirty="0"/>
              <a:t> </a:t>
            </a:r>
            <a:r>
              <a:rPr lang="nb-NO" dirty="0" err="1"/>
              <a:t>formen</a:t>
            </a:r>
            <a:r>
              <a:rPr lang="nb-NO" dirty="0"/>
              <a:t> </a:t>
            </a:r>
            <a:r>
              <a:rPr lang="nb-NO" dirty="0" err="1"/>
              <a:t>dersom</a:t>
            </a:r>
            <a:r>
              <a:rPr lang="nb-NO" dirty="0"/>
              <a:t> du </a:t>
            </a:r>
            <a:r>
              <a:rPr lang="nb-NO" dirty="0" err="1"/>
              <a:t>ikke</a:t>
            </a:r>
            <a:r>
              <a:rPr lang="nb-NO" dirty="0"/>
              <a:t> </a:t>
            </a:r>
            <a:r>
              <a:rPr lang="nb-NO" dirty="0" err="1"/>
              <a:t>har</a:t>
            </a:r>
            <a:r>
              <a:rPr lang="nb-NO" dirty="0"/>
              <a:t> </a:t>
            </a:r>
            <a:r>
              <a:rPr lang="nb-NO" dirty="0" err="1"/>
              <a:t>behov</a:t>
            </a:r>
            <a:r>
              <a:rPr lang="nb-NO" dirty="0"/>
              <a:t> for den.</a:t>
            </a:r>
          </a:p>
        </p:txBody>
      </p:sp>
      <p:sp>
        <p:nvSpPr>
          <p:cNvPr id="2" name="Plassholder for tekst 6">
            <a:extLst>
              <a:ext uri="{FF2B5EF4-FFF2-40B4-BE49-F238E27FC236}">
                <a16:creationId xmlns:a16="http://schemas.microsoft.com/office/drawing/2014/main" id="{670C2EAD-E2E4-D253-0121-062F5F0EEC56}"/>
              </a:ext>
            </a:extLst>
          </p:cNvPr>
          <p:cNvSpPr>
            <a:spLocks noGrp="1"/>
          </p:cNvSpPr>
          <p:nvPr>
            <p:ph type="body" sz="quarter" idx="34" hasCustomPrompt="1"/>
          </p:nvPr>
        </p:nvSpPr>
        <p:spPr>
          <a:xfrm>
            <a:off x="10930938" y="6379920"/>
            <a:ext cx="926069" cy="180425"/>
          </a:xfrm>
          <a:solidFill>
            <a:schemeClr val="tx2">
              <a:lumMod val="10000"/>
              <a:lumOff val="90000"/>
            </a:schemeClr>
          </a:solidFill>
        </p:spPr>
        <p:txBody>
          <a:bodyPr wrap="none" lIns="72000" tIns="36000" rIns="72000" bIns="36000">
            <a:spAutoFit/>
          </a:bodyPr>
          <a:lstStyle>
            <a:lvl1pPr marL="0" indent="0" algn="r">
              <a:buNone/>
              <a:defRPr lang="nb-NO" sz="7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185182478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reserve="1" userDrawn="1">
  <p:cSld name="Stort sitat ">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3A981A15-5927-4FCD-812D-FAD670E2A1CF}"/>
              </a:ext>
            </a:extLst>
          </p:cNvPr>
          <p:cNvSpPr>
            <a:spLocks noGrp="1"/>
          </p:cNvSpPr>
          <p:nvPr>
            <p:ph type="title" hasCustomPrompt="1"/>
          </p:nvPr>
        </p:nvSpPr>
        <p:spPr>
          <a:xfrm>
            <a:off x="2977286" y="981120"/>
            <a:ext cx="8359058" cy="3949325"/>
          </a:xfrm>
        </p:spPr>
        <p:txBody>
          <a:bodyPr anchor="t" anchorCtr="0"/>
          <a:lstStyle>
            <a:lvl1pPr>
              <a:defRPr sz="5000"/>
            </a:lvl1pPr>
          </a:lstStyle>
          <a:p>
            <a:r>
              <a:rPr lang="nb-NO" dirty="0" err="1"/>
              <a:t>Klikk</a:t>
            </a:r>
            <a:r>
              <a:rPr lang="nb-NO" dirty="0"/>
              <a:t> for å </a:t>
            </a:r>
            <a:r>
              <a:rPr lang="nb-NO" dirty="0" err="1"/>
              <a:t>skrive</a:t>
            </a:r>
            <a:r>
              <a:rPr lang="nb-NO" dirty="0"/>
              <a:t> inn et </a:t>
            </a:r>
            <a:r>
              <a:rPr lang="nb-NO" dirty="0" err="1"/>
              <a:t>sitat</a:t>
            </a:r>
            <a:r>
              <a:rPr lang="nb-NO" dirty="0"/>
              <a:t> </a:t>
            </a:r>
          </a:p>
        </p:txBody>
      </p:sp>
      <p:sp>
        <p:nvSpPr>
          <p:cNvPr id="13" name="Plassholder for tekst 3">
            <a:extLst>
              <a:ext uri="{FF2B5EF4-FFF2-40B4-BE49-F238E27FC236}">
                <a16:creationId xmlns:a16="http://schemas.microsoft.com/office/drawing/2014/main" id="{1A767E45-C00F-3A80-4F0C-D1E9B58142AB}"/>
              </a:ext>
            </a:extLst>
          </p:cNvPr>
          <p:cNvSpPr>
            <a:spLocks noGrp="1"/>
          </p:cNvSpPr>
          <p:nvPr>
            <p:ph type="body" sz="quarter" idx="23" hasCustomPrompt="1"/>
          </p:nvPr>
        </p:nvSpPr>
        <p:spPr>
          <a:xfrm>
            <a:off x="2977286" y="5189727"/>
            <a:ext cx="6220143" cy="692150"/>
          </a:xfrm>
        </p:spPr>
        <p:txBody>
          <a:bodyPr/>
          <a:lstStyle>
            <a:lvl1pPr marL="0" indent="0">
              <a:buNone/>
              <a:defRPr sz="2000"/>
            </a:lvl1pPr>
          </a:lstStyle>
          <a:p>
            <a:pPr lvl="0"/>
            <a:r>
              <a:rPr lang="nb-NO" dirty="0"/>
              <a:t>- </a:t>
            </a:r>
            <a:r>
              <a:rPr lang="nb-NO" dirty="0" err="1"/>
              <a:t>Klikk</a:t>
            </a:r>
            <a:r>
              <a:rPr lang="nb-NO" dirty="0"/>
              <a:t> for å </a:t>
            </a:r>
            <a:r>
              <a:rPr lang="nb-NO" dirty="0" err="1"/>
              <a:t>skrive</a:t>
            </a:r>
            <a:r>
              <a:rPr lang="nb-NO" dirty="0"/>
              <a:t> inn </a:t>
            </a:r>
            <a:r>
              <a:rPr lang="nb-NO" dirty="0" err="1"/>
              <a:t>forfatter</a:t>
            </a:r>
            <a:r>
              <a:rPr lang="nb-NO" dirty="0"/>
              <a:t>/</a:t>
            </a:r>
            <a:r>
              <a:rPr lang="nb-NO" dirty="0" err="1"/>
              <a:t>navn</a:t>
            </a:r>
            <a:endParaRPr lang="nb-NO" dirty="0"/>
          </a:p>
        </p:txBody>
      </p:sp>
      <p:pic>
        <p:nvPicPr>
          <p:cNvPr id="11" name="Grafikk 11" descr="Sitattegn">
            <a:extLst>
              <a:ext uri="{FF2B5EF4-FFF2-40B4-BE49-F238E27FC236}">
                <a16:creationId xmlns:a16="http://schemas.microsoft.com/office/drawing/2014/main" id="{54E45CF3-B4B5-F82F-D3AE-B3AAD3BAF4A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855653" y="981120"/>
            <a:ext cx="1417304" cy="1118342"/>
          </a:xfrm>
          <a:prstGeom prst="rect">
            <a:avLst/>
          </a:prstGeom>
        </p:spPr>
      </p:pic>
    </p:spTree>
    <p:extLst>
      <p:ext uri="{BB962C8B-B14F-4D97-AF65-F5344CB8AC3E}">
        <p14:creationId xmlns:p14="http://schemas.microsoft.com/office/powerpoint/2010/main" val="256299496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userDrawn="1">
  <p:cSld name="Tittel | Undertittel ">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3" name="Tittel 1">
            <a:extLst>
              <a:ext uri="{FF2B5EF4-FFF2-40B4-BE49-F238E27FC236}">
                <a16:creationId xmlns:a16="http://schemas.microsoft.com/office/drawing/2014/main" id="{7E3CD79A-10BA-DF0A-337C-7491DA56A188}"/>
              </a:ext>
            </a:extLst>
          </p:cNvPr>
          <p:cNvSpPr>
            <a:spLocks noGrp="1"/>
          </p:cNvSpPr>
          <p:nvPr>
            <p:ph type="title" hasCustomPrompt="1"/>
          </p:nvPr>
        </p:nvSpPr>
        <p:spPr>
          <a:xfrm>
            <a:off x="1559875" y="2136338"/>
            <a:ext cx="3949690" cy="2585323"/>
          </a:xfrm>
        </p:spPr>
        <p:txBody>
          <a:bodyPr anchor="ctr">
            <a:noAutofit/>
          </a:bodyPr>
          <a:lstStyle>
            <a:lvl1pPr marL="0" marR="0" indent="0" algn="r" defTabSz="914400" rtl="0" eaLnBrk="1" fontAlgn="auto" latinLnBrk="0" hangingPunct="1">
              <a:lnSpc>
                <a:spcPts val="6000"/>
              </a:lnSpc>
              <a:spcBef>
                <a:spcPts val="0"/>
              </a:spcBef>
              <a:spcAft>
                <a:spcPts val="0"/>
              </a:spcAft>
              <a:buClrTx/>
              <a:buSzTx/>
              <a:buFontTx/>
              <a:buNone/>
              <a:tabLst/>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cxnSp>
        <p:nvCxnSpPr>
          <p:cNvPr id="7" name="Rett linje 9">
            <a:extLst>
              <a:ext uri="{FF2B5EF4-FFF2-40B4-BE49-F238E27FC236}">
                <a16:creationId xmlns:a16="http://schemas.microsoft.com/office/drawing/2014/main" id="{377364A3-E584-EE44-3975-7F01D38AE1D0}"/>
              </a:ext>
              <a:ext uri="{C183D7F6-B498-43B3-948B-1728B52AA6E4}">
                <adec:decorative xmlns:adec="http://schemas.microsoft.com/office/drawing/2017/decorative" val="1"/>
              </a:ext>
            </a:extLst>
          </p:cNvPr>
          <p:cNvCxnSpPr/>
          <p:nvPr userDrawn="1"/>
        </p:nvCxnSpPr>
        <p:spPr>
          <a:xfrm>
            <a:off x="6096000" y="2073859"/>
            <a:ext cx="0" cy="280851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Plassholder for tekst 11">
            <a:extLst>
              <a:ext uri="{FF2B5EF4-FFF2-40B4-BE49-F238E27FC236}">
                <a16:creationId xmlns:a16="http://schemas.microsoft.com/office/drawing/2014/main" id="{38FE4089-49C3-167A-3E1D-E1877C878A46}"/>
              </a:ext>
            </a:extLst>
          </p:cNvPr>
          <p:cNvSpPr>
            <a:spLocks noGrp="1"/>
          </p:cNvSpPr>
          <p:nvPr>
            <p:ph type="body" sz="quarter" idx="15" hasCustomPrompt="1"/>
          </p:nvPr>
        </p:nvSpPr>
        <p:spPr>
          <a:xfrm>
            <a:off x="6682435" y="2136338"/>
            <a:ext cx="3949682" cy="2585323"/>
          </a:xfrm>
        </p:spPr>
        <p:txBody>
          <a:bodyPr anchor="ctr"/>
          <a:lstStyle>
            <a:lvl1pPr marL="0" indent="0">
              <a:lnSpc>
                <a:spcPct val="120000"/>
              </a:lnSpc>
              <a:buNone/>
              <a:defRPr sz="2400"/>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å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endParaRPr lang="nb-NO" dirty="0"/>
          </a:p>
        </p:txBody>
      </p:sp>
    </p:spTree>
    <p:extLst>
      <p:ext uri="{BB962C8B-B14F-4D97-AF65-F5344CB8AC3E}">
        <p14:creationId xmlns:p14="http://schemas.microsoft.com/office/powerpoint/2010/main" val="7882689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userDrawn="1">
  <p:cSld name="To fargeflater ">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6857999"/>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Tittel 1">
            <a:extLst>
              <a:ext uri="{FF2B5EF4-FFF2-40B4-BE49-F238E27FC236}">
                <a16:creationId xmlns:a16="http://schemas.microsoft.com/office/drawing/2014/main" id="{EEACF926-5E96-43D7-BA7E-1C2593912E1E}"/>
              </a:ext>
            </a:extLst>
          </p:cNvPr>
          <p:cNvSpPr>
            <a:spLocks noGrp="1"/>
          </p:cNvSpPr>
          <p:nvPr>
            <p:ph type="title" hasCustomPrompt="1"/>
          </p:nvPr>
        </p:nvSpPr>
        <p:spPr>
          <a:xfrm>
            <a:off x="948690" y="2136338"/>
            <a:ext cx="4560875" cy="2585323"/>
          </a:xfrm>
        </p:spPr>
        <p:txBody>
          <a:bodyPr anchor="ctr">
            <a:noAutofit/>
          </a:bodyPr>
          <a:lstStyle>
            <a:lvl1pPr algn="l">
              <a:lnSpc>
                <a:spcPts val="6000"/>
              </a:lnSpc>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7254" y="698839"/>
            <a:ext cx="4933493" cy="5460324"/>
          </a:xfrm>
        </p:spPr>
        <p:txBody>
          <a:bodyPr anchor="ctr">
            <a:noAutofit/>
          </a:bodyPr>
          <a:lstStyle>
            <a:lvl1pPr marL="0" indent="0">
              <a:lnSpc>
                <a:spcPct val="120000"/>
              </a:lnSpc>
              <a:buNone/>
              <a:defRPr sz="2400"/>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å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endParaRPr lang="nb-NO" dirty="0"/>
          </a:p>
        </p:txBody>
      </p:sp>
    </p:spTree>
    <p:extLst>
      <p:ext uri="{BB962C8B-B14F-4D97-AF65-F5344CB8AC3E}">
        <p14:creationId xmlns:p14="http://schemas.microsoft.com/office/powerpoint/2010/main" val="1196154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userDrawn="1">
  <p:cSld name="Tre fargeflater ">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9" name="Tittel 1">
            <a:extLst>
              <a:ext uri="{FF2B5EF4-FFF2-40B4-BE49-F238E27FC236}">
                <a16:creationId xmlns:a16="http://schemas.microsoft.com/office/drawing/2014/main" id="{31045BF3-763A-0A24-A7CF-88EDE2C5B162}"/>
              </a:ext>
            </a:extLst>
          </p:cNvPr>
          <p:cNvSpPr>
            <a:spLocks noGrp="1"/>
          </p:cNvSpPr>
          <p:nvPr>
            <p:ph type="title" hasCustomPrompt="1"/>
          </p:nvPr>
        </p:nvSpPr>
        <p:spPr>
          <a:xfrm>
            <a:off x="948690" y="2136338"/>
            <a:ext cx="4560875" cy="2585323"/>
          </a:xfrm>
        </p:spPr>
        <p:txBody>
          <a:bodyPr anchor="ctr">
            <a:noAutofit/>
          </a:bodyPr>
          <a:lstStyle>
            <a:lvl1pPr algn="l">
              <a:lnSpc>
                <a:spcPts val="6000"/>
              </a:lnSpc>
              <a:defRPr sz="5600"/>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3428999"/>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4662" y="627005"/>
            <a:ext cx="4933493" cy="2174990"/>
          </a:xfrm>
        </p:spPr>
        <p:txBody>
          <a:bodyPr anchor="ctr">
            <a:noAutofit/>
          </a:bodyPr>
          <a:lstStyle>
            <a:lvl1pPr marL="0" indent="0">
              <a:lnSpc>
                <a:spcPct val="120000"/>
              </a:lnSpc>
              <a:buNone/>
              <a:defRPr sz="2400"/>
            </a:lvl1pPr>
          </a:lstStyle>
          <a:p>
            <a:pPr lvl="0"/>
            <a:r>
              <a:rPr lang="nb-NO" noProof="0" dirty="0"/>
              <a:t>Klikk for å legge til tekst</a:t>
            </a:r>
          </a:p>
        </p:txBody>
      </p:sp>
      <p:sp>
        <p:nvSpPr>
          <p:cNvPr id="3" name="Rektangel 7">
            <a:extLst>
              <a:ext uri="{FF2B5EF4-FFF2-40B4-BE49-F238E27FC236}">
                <a16:creationId xmlns:a16="http://schemas.microsoft.com/office/drawing/2014/main" id="{3C13E5C7-5F7A-904A-A6EF-E2604739B845}"/>
              </a:ext>
              <a:ext uri="{C183D7F6-B498-43B3-948B-1728B52AA6E4}">
                <adec:decorative xmlns:adec="http://schemas.microsoft.com/office/drawing/2017/decorative" val="1"/>
              </a:ext>
            </a:extLst>
          </p:cNvPr>
          <p:cNvSpPr/>
          <p:nvPr userDrawn="1"/>
        </p:nvSpPr>
        <p:spPr>
          <a:xfrm>
            <a:off x="6090818" y="3429000"/>
            <a:ext cx="6101182" cy="3429000"/>
          </a:xfrm>
          <a:prstGeom prst="rect">
            <a:avLst/>
          </a:prstGeom>
          <a:solidFill>
            <a:schemeClr val="tx2">
              <a:lumMod val="50000"/>
              <a:lumOff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Plassholder for tekst 12">
            <a:extLst>
              <a:ext uri="{FF2B5EF4-FFF2-40B4-BE49-F238E27FC236}">
                <a16:creationId xmlns:a16="http://schemas.microsoft.com/office/drawing/2014/main" id="{BD71A123-9163-1460-6D8F-8978525CD278}"/>
              </a:ext>
            </a:extLst>
          </p:cNvPr>
          <p:cNvSpPr>
            <a:spLocks noGrp="1"/>
          </p:cNvSpPr>
          <p:nvPr>
            <p:ph type="body" sz="quarter" idx="33" hasCustomPrompt="1"/>
          </p:nvPr>
        </p:nvSpPr>
        <p:spPr>
          <a:xfrm>
            <a:off x="6674662" y="4056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Tree>
    <p:extLst>
      <p:ext uri="{BB962C8B-B14F-4D97-AF65-F5344CB8AC3E}">
        <p14:creationId xmlns:p14="http://schemas.microsoft.com/office/powerpoint/2010/main" val="90067226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preserve="1" userDrawn="1">
  <p:cSld name="Tre fargeflater med ikon ">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5" name="Tittel 1">
            <a:extLst>
              <a:ext uri="{FF2B5EF4-FFF2-40B4-BE49-F238E27FC236}">
                <a16:creationId xmlns:a16="http://schemas.microsoft.com/office/drawing/2014/main" id="{C049361A-65CD-9E25-422C-7EE7423356BB}"/>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2" name="Plassholder for bilde 4">
            <a:extLst>
              <a:ext uri="{FF2B5EF4-FFF2-40B4-BE49-F238E27FC236}">
                <a16:creationId xmlns:a16="http://schemas.microsoft.com/office/drawing/2014/main" id="{B5388A3F-3E39-5023-2E48-C55E26CDADD4}"/>
              </a:ext>
            </a:extLst>
          </p:cNvPr>
          <p:cNvSpPr>
            <a:spLocks noGrp="1" noChangeAspect="1"/>
          </p:cNvSpPr>
          <p:nvPr>
            <p:ph type="pic" sz="quarter" idx="32" hasCustomPrompt="1"/>
          </p:nvPr>
        </p:nvSpPr>
        <p:spPr>
          <a:xfrm>
            <a:off x="801087" y="1184678"/>
            <a:ext cx="4488644" cy="4488644"/>
          </a:xfrm>
          <a:prstGeom prst="ellipse">
            <a:avLst/>
          </a:prstGeom>
          <a:solidFill>
            <a:schemeClr val="bg1"/>
          </a:solidFill>
        </p:spPr>
        <p:txBody>
          <a:bodyPr lIns="251999" tIns="251999" rIns="216000" bIns="108000"/>
          <a:lstStyle>
            <a:lvl1pPr marL="0" indent="0" algn="ctr">
              <a:buNone/>
              <a:defRPr sz="22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dirty="0" err="1"/>
              <a:t>Klikk</a:t>
            </a:r>
            <a:r>
              <a:rPr lang="nb-NO" dirty="0"/>
              <a:t> </a:t>
            </a:r>
            <a:r>
              <a:rPr lang="nb-NO" dirty="0" err="1"/>
              <a:t>på</a:t>
            </a:r>
            <a:r>
              <a:rPr lang="nb-NO" dirty="0"/>
              <a:t> </a:t>
            </a:r>
            <a:r>
              <a:rPr lang="nb-NO" dirty="0" err="1"/>
              <a:t>ikonet</a:t>
            </a:r>
            <a:r>
              <a:rPr lang="nb-NO" dirty="0"/>
              <a:t> under for å </a:t>
            </a:r>
            <a:r>
              <a:rPr lang="nb-NO" dirty="0" err="1"/>
              <a:t>sette</a:t>
            </a:r>
            <a:r>
              <a:rPr lang="nb-NO" dirty="0"/>
              <a:t> inn </a:t>
            </a:r>
            <a:r>
              <a:rPr lang="nb-NO" dirty="0" err="1"/>
              <a:t>ønsket</a:t>
            </a:r>
            <a:r>
              <a:rPr lang="nb-NO" dirty="0"/>
              <a:t> ikon. </a:t>
            </a:r>
            <a:r>
              <a:rPr lang="nb-NO" b="0" i="0" dirty="0">
                <a:solidFill>
                  <a:srgbClr val="000000"/>
                </a:solidFill>
                <a:effectLst/>
                <a:latin typeface="WordVisi_MSFontService"/>
              </a:rPr>
              <a:t>Se </a:t>
            </a:r>
            <a:r>
              <a:rPr lang="nb-NO" b="0" i="0" dirty="0" err="1">
                <a:solidFill>
                  <a:srgbClr val="000000"/>
                </a:solidFill>
                <a:effectLst/>
                <a:latin typeface="WordVisi_MSFontService"/>
              </a:rPr>
              <a:t>oppskrift</a:t>
            </a:r>
            <a:r>
              <a:rPr lang="nb-NO" b="0" i="0" dirty="0">
                <a:solidFill>
                  <a:srgbClr val="000000"/>
                </a:solidFill>
                <a:effectLst/>
                <a:latin typeface="WordVisi_MSFontService"/>
              </a:rPr>
              <a:t> </a:t>
            </a:r>
            <a:r>
              <a:rPr lang="nb-NO" b="0" i="0" dirty="0" err="1">
                <a:solidFill>
                  <a:srgbClr val="000000"/>
                </a:solidFill>
                <a:effectLst/>
                <a:latin typeface="WordVisi_MSFontService"/>
              </a:rPr>
              <a:t>til</a:t>
            </a:r>
            <a:r>
              <a:rPr lang="nb-NO" b="0" i="0" dirty="0">
                <a:solidFill>
                  <a:srgbClr val="000000"/>
                </a:solidFill>
                <a:effectLst/>
                <a:latin typeface="WordVisi_MSFontService"/>
              </a:rPr>
              <a:t> </a:t>
            </a:r>
            <a:r>
              <a:rPr lang="nb-NO" b="0" i="0" dirty="0" err="1">
                <a:solidFill>
                  <a:srgbClr val="000000"/>
                </a:solidFill>
                <a:effectLst/>
                <a:latin typeface="WordVisi_MSFontService"/>
              </a:rPr>
              <a:t>høyre</a:t>
            </a:r>
            <a:r>
              <a:rPr lang="nb-NO" b="0" i="0" dirty="0">
                <a:solidFill>
                  <a:srgbClr val="000000"/>
                </a:solidFill>
                <a:effectLst/>
                <a:latin typeface="WordVisi_MSFontService"/>
              </a:rPr>
              <a:t> for </a:t>
            </a:r>
            <a:r>
              <a:rPr lang="nb-NO" b="0" i="0" dirty="0" err="1">
                <a:solidFill>
                  <a:srgbClr val="000000"/>
                </a:solidFill>
                <a:effectLst/>
                <a:latin typeface="WordVisi_MSFontService"/>
              </a:rPr>
              <a:t>lysbildet</a:t>
            </a:r>
            <a:r>
              <a:rPr lang="nb-NO" b="0" i="0" dirty="0">
                <a:solidFill>
                  <a:srgbClr val="000000"/>
                </a:solidFill>
                <a:effectLst/>
                <a:latin typeface="WordVisi_MSFontService"/>
              </a:rPr>
              <a:t>.</a:t>
            </a:r>
            <a:endParaRPr lang="nb-NO" dirty="0"/>
          </a:p>
        </p:txBody>
      </p:sp>
      <p:sp>
        <p:nvSpPr>
          <p:cNvPr id="8" name="Rektangel 7">
            <a:extLst>
              <a:ext uri="{FF2B5EF4-FFF2-40B4-BE49-F238E27FC236}">
                <a16:creationId xmlns:a16="http://schemas.microsoft.com/office/drawing/2014/main" id="{E2511AB4-C051-514C-8BE7-D7766303D9A5}"/>
              </a:ext>
              <a:ext uri="{C183D7F6-B498-43B3-948B-1728B52AA6E4}">
                <adec:decorative xmlns:adec="http://schemas.microsoft.com/office/drawing/2017/decorative" val="1"/>
              </a:ext>
            </a:extLst>
          </p:cNvPr>
          <p:cNvSpPr/>
          <p:nvPr userDrawn="1"/>
        </p:nvSpPr>
        <p:spPr>
          <a:xfrm>
            <a:off x="6090818" y="1"/>
            <a:ext cx="6101182" cy="3428999"/>
          </a:xfrm>
          <a:prstGeom prst="rect">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2" name="Plassholder for tekst 12">
            <a:extLst>
              <a:ext uri="{FF2B5EF4-FFF2-40B4-BE49-F238E27FC236}">
                <a16:creationId xmlns:a16="http://schemas.microsoft.com/office/drawing/2014/main" id="{7DB54F3F-5BAC-4AB6-A3B1-5B5ABE4A10BD}"/>
              </a:ext>
            </a:extLst>
          </p:cNvPr>
          <p:cNvSpPr>
            <a:spLocks noGrp="1"/>
          </p:cNvSpPr>
          <p:nvPr>
            <p:ph type="body" sz="quarter" idx="16" hasCustomPrompt="1"/>
          </p:nvPr>
        </p:nvSpPr>
        <p:spPr>
          <a:xfrm>
            <a:off x="6674662" y="627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
        <p:nvSpPr>
          <p:cNvPr id="3" name="Rektangel 7">
            <a:extLst>
              <a:ext uri="{FF2B5EF4-FFF2-40B4-BE49-F238E27FC236}">
                <a16:creationId xmlns:a16="http://schemas.microsoft.com/office/drawing/2014/main" id="{3C13E5C7-5F7A-904A-A6EF-E2604739B845}"/>
              </a:ext>
              <a:ext uri="{C183D7F6-B498-43B3-948B-1728B52AA6E4}">
                <adec:decorative xmlns:adec="http://schemas.microsoft.com/office/drawing/2017/decorative" val="1"/>
              </a:ext>
            </a:extLst>
          </p:cNvPr>
          <p:cNvSpPr/>
          <p:nvPr userDrawn="1"/>
        </p:nvSpPr>
        <p:spPr>
          <a:xfrm>
            <a:off x="6090818" y="3429000"/>
            <a:ext cx="6101182" cy="3429000"/>
          </a:xfrm>
          <a:prstGeom prst="rect">
            <a:avLst/>
          </a:prstGeom>
          <a:solidFill>
            <a:schemeClr val="tx2">
              <a:lumMod val="50000"/>
              <a:lumOff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 name="Plassholder for tekst 12">
            <a:extLst>
              <a:ext uri="{FF2B5EF4-FFF2-40B4-BE49-F238E27FC236}">
                <a16:creationId xmlns:a16="http://schemas.microsoft.com/office/drawing/2014/main" id="{BD71A123-9163-1460-6D8F-8978525CD278}"/>
              </a:ext>
            </a:extLst>
          </p:cNvPr>
          <p:cNvSpPr>
            <a:spLocks noGrp="1"/>
          </p:cNvSpPr>
          <p:nvPr>
            <p:ph type="body" sz="quarter" idx="33" hasCustomPrompt="1"/>
          </p:nvPr>
        </p:nvSpPr>
        <p:spPr>
          <a:xfrm>
            <a:off x="6674662" y="4056005"/>
            <a:ext cx="4933493" cy="2174990"/>
          </a:xfrm>
        </p:spPr>
        <p:txBody>
          <a:bodyPr anchor="ctr">
            <a:noAutofit/>
          </a:bodyPr>
          <a:lstStyle>
            <a:lvl1pPr marL="0" indent="0">
              <a:lnSpc>
                <a:spcPct val="120000"/>
              </a:lnSpc>
              <a:buNone/>
              <a:defRPr sz="2400"/>
            </a:lvl1pPr>
          </a:lstStyle>
          <a:p>
            <a:pPr marL="0" marR="0" lvl="0" indent="0" algn="l" defTabSz="914400" rtl="0" eaLnBrk="1" fontAlgn="auto" latinLnBrk="0" hangingPunct="1">
              <a:lnSpc>
                <a:spcPct val="120000"/>
              </a:lnSpc>
              <a:spcBef>
                <a:spcPts val="0"/>
              </a:spcBef>
              <a:spcAft>
                <a:spcPts val="0"/>
              </a:spcAft>
              <a:buClrTx/>
              <a:buSzTx/>
              <a:buFont typeface="Arial" panose="020B0604020202020204" pitchFamily="34" charset="0"/>
              <a:buNone/>
              <a:tabLst/>
              <a:defRPr/>
            </a:pPr>
            <a:r>
              <a:rPr lang="nb-NO" noProof="0" dirty="0"/>
              <a:t>Klikk for å legge til tekst</a:t>
            </a:r>
          </a:p>
        </p:txBody>
      </p:sp>
      <p:sp>
        <p:nvSpPr>
          <p:cNvPr id="6" name="Rectangle 5">
            <a:extLst>
              <a:ext uri="{FF2B5EF4-FFF2-40B4-BE49-F238E27FC236}">
                <a16:creationId xmlns:a16="http://schemas.microsoft.com/office/drawing/2014/main" id="{80369958-D876-D67C-783C-240E2BE135E8}"/>
              </a:ext>
              <a:ext uri="{C183D7F6-B498-43B3-948B-1728B52AA6E4}">
                <adec:decorative xmlns:adec="http://schemas.microsoft.com/office/drawing/2017/decorative" val="1"/>
              </a:ext>
            </a:extLst>
          </p:cNvPr>
          <p:cNvSpPr/>
          <p:nvPr userDrawn="1"/>
        </p:nvSpPr>
        <p:spPr>
          <a:xfrm>
            <a:off x="12500764" y="0"/>
            <a:ext cx="586423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0" name="TekstSylinder 6">
            <a:extLst>
              <a:ext uri="{FF2B5EF4-FFF2-40B4-BE49-F238E27FC236}">
                <a16:creationId xmlns:a16="http://schemas.microsoft.com/office/drawing/2014/main" id="{5768A83D-B7F2-1357-4F15-E945F9235D76}"/>
              </a:ext>
              <a:ext uri="{C183D7F6-B498-43B3-948B-1728B52AA6E4}">
                <adec:decorative xmlns:adec="http://schemas.microsoft.com/office/drawing/2017/decorative" val="0"/>
              </a:ext>
            </a:extLst>
          </p:cNvPr>
          <p:cNvSpPr txBox="1"/>
          <p:nvPr userDrawn="1"/>
        </p:nvSpPr>
        <p:spPr>
          <a:xfrm>
            <a:off x="12712244" y="400049"/>
            <a:ext cx="5459524" cy="4616648"/>
          </a:xfrm>
          <a:prstGeom prst="rect">
            <a:avLst/>
          </a:prstGeom>
          <a:noFill/>
        </p:spPr>
        <p:txBody>
          <a:bodyPr wrap="square" rtlCol="0">
            <a:spAutoFit/>
          </a:bodyPr>
          <a:lstStyle/>
          <a:p>
            <a:r>
              <a:rPr lang="nb-NO" b="1" noProof="0" dirty="0"/>
              <a:t>Velg ikon fra vår ikonpakke</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I vår designmanual </a:t>
            </a:r>
            <a:r>
              <a:rPr lang="nb-NO" sz="1600" b="0" i="0" u="none" dirty="0">
                <a:solidFill>
                  <a:srgbClr val="000000"/>
                </a:solidFill>
                <a:effectLst/>
                <a:latin typeface="Calibri" panose="020F0502020204030204" pitchFamily="34" charset="0"/>
              </a:rPr>
              <a:t>h</a:t>
            </a:r>
            <a:r>
              <a:rPr lang="nb-NO" sz="1600" b="0" i="0" dirty="0">
                <a:solidFill>
                  <a:srgbClr val="000000"/>
                </a:solidFill>
                <a:effectLst/>
                <a:latin typeface="Calibri" panose="020F0502020204030204" pitchFamily="34" charset="0"/>
              </a:rPr>
              <a:t>ar vi en startpakke med spesialtilpassede ikoner for bruk i PowerPoint. Ikonene har ideell størrelse for plassering i den sirkelformede plassholderen og trenger ikke tilpasning.  </a:t>
            </a:r>
          </a:p>
          <a:p>
            <a:pPr marL="285750" indent="-285750" algn="l" rtl="0" fontAlgn="base">
              <a:buFont typeface="Courier New" panose="02070309020205020404" pitchFamily="49" charset="0"/>
              <a:buChar char="o"/>
            </a:pPr>
            <a:r>
              <a:rPr lang="nb-NO" sz="1600" dirty="0"/>
              <a:t>Last ned</a:t>
            </a:r>
            <a:r>
              <a:rPr lang="nb-NO" sz="1600" b="0" i="0" dirty="0">
                <a:solidFill>
                  <a:srgbClr val="000000"/>
                </a:solidFill>
                <a:effectLst/>
                <a:latin typeface="Calibri" panose="020F0502020204030204" pitchFamily="34" charset="0"/>
              </a:rPr>
              <a:t> filen «SVG for PowerPoint» </a:t>
            </a:r>
            <a:r>
              <a:rPr lang="nb-NO" sz="1600" dirty="0"/>
              <a:t>fra www.vestfoldfylke.no/ikoner. Etter å ha lagret filen må du pakke den ut. Det gjør du </a:t>
            </a:r>
            <a:r>
              <a:rPr lang="nb-NO" sz="1600" b="0" i="0" dirty="0">
                <a:solidFill>
                  <a:srgbClr val="000000"/>
                </a:solidFill>
                <a:effectLst/>
                <a:latin typeface="Calibri" panose="020F0502020204030204" pitchFamily="34" charset="0"/>
              </a:rPr>
              <a:t>ved å høyreklikke på filen og velge «Pakk ut alle».  </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Klikk på ikonet i plassholderen for å sette inn ikon. Hvis du allerede har plassert inn et ikon,</a:t>
            </a:r>
            <a:r>
              <a:rPr lang="nb-NO" sz="1600" dirty="0"/>
              <a:t> men ikke ønsker å bruke det, </a:t>
            </a:r>
            <a:r>
              <a:rPr lang="nb-NO" sz="1600" b="0" i="0" dirty="0">
                <a:solidFill>
                  <a:srgbClr val="000000"/>
                </a:solidFill>
                <a:effectLst/>
                <a:latin typeface="Calibri" panose="020F0502020204030204" pitchFamily="34" charset="0"/>
              </a:rPr>
              <a:t>marker og slett det før du velger et nytt.</a:t>
            </a:r>
          </a:p>
          <a:p>
            <a:pPr marL="285750" indent="-285750">
              <a:buFont typeface="Arial" panose="020B0604020202020204" pitchFamily="34" charset="0"/>
              <a:buChar char="•"/>
            </a:pPr>
            <a:endParaRPr lang="nb-NO" sz="1600" b="1" dirty="0"/>
          </a:p>
          <a:p>
            <a:pPr marL="0" indent="0">
              <a:buFont typeface="Arial" panose="020B0604020202020204" pitchFamily="34" charset="0"/>
              <a:buNone/>
            </a:pPr>
            <a:r>
              <a:rPr lang="nb-NO" sz="1600" b="1" dirty="0"/>
              <a:t>Ønsker du et annet ikon?</a:t>
            </a:r>
          </a:p>
          <a:p>
            <a:pPr marL="0" indent="0">
              <a:buFont typeface="Arial" panose="020B0604020202020204" pitchFamily="34" charset="0"/>
              <a:buNone/>
            </a:pPr>
            <a:r>
              <a:rPr lang="nb-NO" sz="1600" b="0" i="0" dirty="0">
                <a:solidFill>
                  <a:srgbClr val="000000"/>
                </a:solidFill>
                <a:effectLst/>
                <a:latin typeface="Calibri" panose="020F0502020204030204" pitchFamily="34" charset="0"/>
              </a:rPr>
              <a:t>Under «Oppsett» på fanen «Hjem» finner du oppsett med andre ikoner.</a:t>
            </a:r>
            <a:br>
              <a:rPr lang="nb-NO" sz="1800" b="0" i="0" dirty="0">
                <a:solidFill>
                  <a:srgbClr val="000000"/>
                </a:solidFill>
                <a:effectLst/>
                <a:latin typeface="WordVisiCarriageReturn_MSFontService"/>
              </a:rPr>
            </a:br>
            <a:endParaRPr lang="nb-NO" dirty="0"/>
          </a:p>
          <a:p>
            <a:pPr marL="285750" indent="-285750">
              <a:buFont typeface="Arial" panose="020B0604020202020204" pitchFamily="34" charset="0"/>
              <a:buChar char="•"/>
            </a:pPr>
            <a:endParaRPr lang="nb-NO" dirty="0"/>
          </a:p>
        </p:txBody>
      </p:sp>
      <p:pic>
        <p:nvPicPr>
          <p:cNvPr id="11" name="Picture 10" descr="Skjermdump med oversikt over noen av ikonsidene i malen">
            <a:extLst>
              <a:ext uri="{FF2B5EF4-FFF2-40B4-BE49-F238E27FC236}">
                <a16:creationId xmlns:a16="http://schemas.microsoft.com/office/drawing/2014/main" id="{E47A7E56-7453-AC9C-7149-9B27F453B864}"/>
              </a:ext>
              <a:ext uri="{C183D7F6-B498-43B3-948B-1728B52AA6E4}">
                <adec:decorative xmlns:adec="http://schemas.microsoft.com/office/drawing/2017/decorative" val="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t="-836" b="-836"/>
          <a:stretch/>
        </p:blipFill>
        <p:spPr>
          <a:xfrm>
            <a:off x="12813946" y="4562375"/>
            <a:ext cx="4043007" cy="2137055"/>
          </a:xfrm>
          <a:prstGeom prst="rect">
            <a:avLst/>
          </a:prstGeom>
        </p:spPr>
      </p:pic>
    </p:spTree>
    <p:extLst>
      <p:ext uri="{BB962C8B-B14F-4D97-AF65-F5344CB8AC3E}">
        <p14:creationId xmlns:p14="http://schemas.microsoft.com/office/powerpoint/2010/main" val="191160529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secHead" preserve="1" userDrawn="1">
  <p:cSld name="Kapittelinndeler - Tekst">
    <p:bg>
      <p:bgRef idx="1001">
        <a:schemeClr val="bg1"/>
      </p:bgRef>
    </p:bg>
    <p:spTree>
      <p:nvGrpSpPr>
        <p:cNvPr id="1" name=""/>
        <p:cNvGrpSpPr/>
        <p:nvPr/>
      </p:nvGrpSpPr>
      <p:grpSpPr>
        <a:xfrm>
          <a:off x="0" y="0"/>
          <a:ext cx="0" cy="0"/>
          <a:chOff x="0" y="0"/>
          <a:chExt cx="0" cy="0"/>
        </a:xfrm>
      </p:grpSpPr>
      <p:sp>
        <p:nvSpPr>
          <p:cNvPr id="2" name="Rectangle 79">
            <a:extLst>
              <a:ext uri="{FF2B5EF4-FFF2-40B4-BE49-F238E27FC236}">
                <a16:creationId xmlns:a16="http://schemas.microsoft.com/office/drawing/2014/main" id="{4D819793-C67E-4450-64C3-0E817481A782}"/>
              </a:ext>
              <a:ext uri="{C183D7F6-B498-43B3-948B-1728B52AA6E4}">
                <adec:decorative xmlns:adec="http://schemas.microsoft.com/office/drawing/2017/decorative" val="1"/>
              </a:ext>
            </a:extLst>
          </p:cNvPr>
          <p:cNvSpPr>
            <a:spLocks/>
          </p:cNvSpPr>
          <p:nvPr userDrawn="1"/>
        </p:nvSpPr>
        <p:spPr>
          <a:xfrm>
            <a:off x="338923" y="285951"/>
            <a:ext cx="11518232" cy="62856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4" name="Freeform 3">
            <a:extLst>
              <a:ext uri="{FF2B5EF4-FFF2-40B4-BE49-F238E27FC236}">
                <a16:creationId xmlns:a16="http://schemas.microsoft.com/office/drawing/2014/main" id="{237DE7D8-B01C-1078-838F-5868870D5D9D}"/>
              </a:ext>
              <a:ext uri="{C183D7F6-B498-43B3-948B-1728B52AA6E4}">
                <adec:decorative xmlns:adec="http://schemas.microsoft.com/office/drawing/2017/decorative" val="1"/>
              </a:ext>
            </a:extLst>
          </p:cNvPr>
          <p:cNvSpPr>
            <a:spLocks/>
          </p:cNvSpPr>
          <p:nvPr userDrawn="1"/>
        </p:nvSpPr>
        <p:spPr>
          <a:xfrm>
            <a:off x="7668137" y="285951"/>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5" name="Freeform 5">
            <a:extLst>
              <a:ext uri="{FF2B5EF4-FFF2-40B4-BE49-F238E27FC236}">
                <a16:creationId xmlns:a16="http://schemas.microsoft.com/office/drawing/2014/main" id="{D49584F9-00B1-EC09-72F3-77CDE7AD1F10}"/>
              </a:ext>
              <a:ext uri="{C183D7F6-B498-43B3-948B-1728B52AA6E4}">
                <adec:decorative xmlns:adec="http://schemas.microsoft.com/office/drawing/2017/decorative" val="1"/>
              </a:ext>
            </a:extLst>
          </p:cNvPr>
          <p:cNvSpPr>
            <a:spLocks/>
          </p:cNvSpPr>
          <p:nvPr userDrawn="1"/>
        </p:nvSpPr>
        <p:spPr>
          <a:xfrm rot="10800000">
            <a:off x="10809555" y="4477512"/>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7" name="Freeform 8">
            <a:extLst>
              <a:ext uri="{FF2B5EF4-FFF2-40B4-BE49-F238E27FC236}">
                <a16:creationId xmlns:a16="http://schemas.microsoft.com/office/drawing/2014/main" id="{C074DEF4-D32F-CA7E-300F-41697C32A3FE}"/>
              </a:ext>
              <a:ext uri="{C183D7F6-B498-43B3-948B-1728B52AA6E4}">
                <adec:decorative xmlns:adec="http://schemas.microsoft.com/office/drawing/2017/decorative" val="1"/>
              </a:ext>
            </a:extLst>
          </p:cNvPr>
          <p:cNvSpPr>
            <a:spLocks/>
          </p:cNvSpPr>
          <p:nvPr userDrawn="1"/>
        </p:nvSpPr>
        <p:spPr>
          <a:xfrm>
            <a:off x="10809555" y="2381279"/>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6" name="Rectangle 6">
            <a:extLst>
              <a:ext uri="{FF2B5EF4-FFF2-40B4-BE49-F238E27FC236}">
                <a16:creationId xmlns:a16="http://schemas.microsoft.com/office/drawing/2014/main" id="{7E588051-9748-5E22-B54E-CDEECA67EAF2}"/>
              </a:ext>
              <a:ext uri="{C183D7F6-B498-43B3-948B-1728B52AA6E4}">
                <adec:decorative xmlns:adec="http://schemas.microsoft.com/office/drawing/2017/decorative" val="1"/>
              </a:ext>
            </a:extLst>
          </p:cNvPr>
          <p:cNvSpPr>
            <a:spLocks/>
          </p:cNvSpPr>
          <p:nvPr userDrawn="1"/>
        </p:nvSpPr>
        <p:spPr>
          <a:xfrm rot="16200000">
            <a:off x="8716033" y="1333551"/>
            <a:ext cx="1047600" cy="1047599"/>
          </a:xfrm>
          <a:prstGeom prst="rect">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8" name="Freeform 10">
            <a:extLst>
              <a:ext uri="{FF2B5EF4-FFF2-40B4-BE49-F238E27FC236}">
                <a16:creationId xmlns:a16="http://schemas.microsoft.com/office/drawing/2014/main" id="{18EDA822-F45A-0253-06AB-C04B8E143BED}"/>
              </a:ext>
              <a:ext uri="{C183D7F6-B498-43B3-948B-1728B52AA6E4}">
                <adec:decorative xmlns:adec="http://schemas.microsoft.com/office/drawing/2017/decorative" val="1"/>
              </a:ext>
            </a:extLst>
          </p:cNvPr>
          <p:cNvSpPr>
            <a:spLocks/>
          </p:cNvSpPr>
          <p:nvPr userDrawn="1"/>
        </p:nvSpPr>
        <p:spPr>
          <a:xfrm rot="5400000">
            <a:off x="7665756" y="5525113"/>
            <a:ext cx="1047600" cy="1047600"/>
          </a:xfrm>
          <a:custGeom>
            <a:avLst/>
            <a:gdLst>
              <a:gd name="connsiteX0" fmla="*/ 0 w 2743016"/>
              <a:gd name="connsiteY0" fmla="*/ 0 h 2739577"/>
              <a:gd name="connsiteX1" fmla="*/ 2729036 w 2743016"/>
              <a:gd name="connsiteY1" fmla="*/ 2462724 h 2739577"/>
              <a:gd name="connsiteX2" fmla="*/ 2743016 w 2743016"/>
              <a:gd name="connsiteY2" fmla="*/ 2739577 h 2739577"/>
              <a:gd name="connsiteX3" fmla="*/ 0 w 2743016"/>
              <a:gd name="connsiteY3" fmla="*/ 2739577 h 2739577"/>
            </a:gdLst>
            <a:ahLst/>
            <a:cxnLst>
              <a:cxn ang="0">
                <a:pos x="connsiteX0" y="connsiteY0"/>
              </a:cxn>
              <a:cxn ang="0">
                <a:pos x="connsiteX1" y="connsiteY1"/>
              </a:cxn>
              <a:cxn ang="0">
                <a:pos x="connsiteX2" y="connsiteY2"/>
              </a:cxn>
              <a:cxn ang="0">
                <a:pos x="connsiteX3" y="connsiteY3"/>
              </a:cxn>
            </a:cxnLst>
            <a:rect l="l" t="t" r="r" b="b"/>
            <a:pathLst>
              <a:path w="2743016" h="2739577">
                <a:moveTo>
                  <a:pt x="0" y="0"/>
                </a:moveTo>
                <a:cubicBezTo>
                  <a:pt x="1420337" y="0"/>
                  <a:pt x="2588558" y="1079448"/>
                  <a:pt x="2729036" y="2462724"/>
                </a:cubicBezTo>
                <a:lnTo>
                  <a:pt x="2743016" y="2739577"/>
                </a:lnTo>
                <a:lnTo>
                  <a:pt x="0" y="2739577"/>
                </a:lnTo>
                <a:close/>
              </a:path>
            </a:pathLst>
          </a:cu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9" name="Oval 11">
            <a:extLst>
              <a:ext uri="{FF2B5EF4-FFF2-40B4-BE49-F238E27FC236}">
                <a16:creationId xmlns:a16="http://schemas.microsoft.com/office/drawing/2014/main" id="{6556A1A0-041E-E244-EFF9-A16B8C6839E1}"/>
              </a:ext>
              <a:ext uri="{C183D7F6-B498-43B3-948B-1728B52AA6E4}">
                <adec:decorative xmlns:adec="http://schemas.microsoft.com/office/drawing/2017/decorative" val="1"/>
              </a:ext>
            </a:extLst>
          </p:cNvPr>
          <p:cNvSpPr>
            <a:spLocks noChangeAspect="1"/>
          </p:cNvSpPr>
          <p:nvPr userDrawn="1"/>
        </p:nvSpPr>
        <p:spPr>
          <a:xfrm rot="16200000">
            <a:off x="9761954" y="285952"/>
            <a:ext cx="2095202" cy="20952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20" name="Oval 21">
            <a:extLst>
              <a:ext uri="{FF2B5EF4-FFF2-40B4-BE49-F238E27FC236}">
                <a16:creationId xmlns:a16="http://schemas.microsoft.com/office/drawing/2014/main" id="{2A0883F3-6F42-5A7C-F93F-64C36DE6A988}"/>
              </a:ext>
              <a:ext uri="{C183D7F6-B498-43B3-948B-1728B52AA6E4}">
                <adec:decorative xmlns:adec="http://schemas.microsoft.com/office/drawing/2017/decorative" val="1"/>
              </a:ext>
            </a:extLst>
          </p:cNvPr>
          <p:cNvSpPr>
            <a:spLocks noChangeAspect="1"/>
          </p:cNvSpPr>
          <p:nvPr userDrawn="1"/>
        </p:nvSpPr>
        <p:spPr>
          <a:xfrm flipH="1">
            <a:off x="7668137" y="2381279"/>
            <a:ext cx="1047598" cy="10476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3" name="Rectangle 23">
            <a:extLst>
              <a:ext uri="{FF2B5EF4-FFF2-40B4-BE49-F238E27FC236}">
                <a16:creationId xmlns:a16="http://schemas.microsoft.com/office/drawing/2014/main" id="{07DE7D13-B993-E663-6BE2-385046F72C3F}"/>
              </a:ext>
              <a:ext uri="{C183D7F6-B498-43B3-948B-1728B52AA6E4}">
                <adec:decorative xmlns:adec="http://schemas.microsoft.com/office/drawing/2017/decorative" val="1"/>
              </a:ext>
            </a:extLst>
          </p:cNvPr>
          <p:cNvSpPr>
            <a:spLocks/>
          </p:cNvSpPr>
          <p:nvPr userDrawn="1"/>
        </p:nvSpPr>
        <p:spPr>
          <a:xfrm rot="16200000">
            <a:off x="9761955" y="3429959"/>
            <a:ext cx="1047600" cy="1047600"/>
          </a:xfrm>
          <a:prstGeom prst="rect">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6" name="Oval 51">
            <a:extLst>
              <a:ext uri="{FF2B5EF4-FFF2-40B4-BE49-F238E27FC236}">
                <a16:creationId xmlns:a16="http://schemas.microsoft.com/office/drawing/2014/main" id="{9306A483-1303-D891-4645-B2AB3EA81986}"/>
              </a:ext>
              <a:ext uri="{C183D7F6-B498-43B3-948B-1728B52AA6E4}">
                <adec:decorative xmlns:adec="http://schemas.microsoft.com/office/drawing/2017/decorative" val="1"/>
              </a:ext>
            </a:extLst>
          </p:cNvPr>
          <p:cNvSpPr>
            <a:spLocks noChangeAspect="1"/>
          </p:cNvSpPr>
          <p:nvPr userDrawn="1"/>
        </p:nvSpPr>
        <p:spPr>
          <a:xfrm flipH="1">
            <a:off x="8716033" y="3429959"/>
            <a:ext cx="1047598" cy="10476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8" name="Tåre 7">
            <a:extLst>
              <a:ext uri="{FF2B5EF4-FFF2-40B4-BE49-F238E27FC236}">
                <a16:creationId xmlns:a16="http://schemas.microsoft.com/office/drawing/2014/main" id="{F4EE330B-0608-5611-88FD-781670298F9D}"/>
              </a:ext>
              <a:ext uri="{C183D7F6-B498-43B3-948B-1728B52AA6E4}">
                <adec:decorative xmlns:adec="http://schemas.microsoft.com/office/drawing/2017/decorative" val="1"/>
              </a:ext>
            </a:extLst>
          </p:cNvPr>
          <p:cNvSpPr>
            <a:spLocks/>
          </p:cNvSpPr>
          <p:nvPr userDrawn="1"/>
        </p:nvSpPr>
        <p:spPr>
          <a:xfrm rot="5400000">
            <a:off x="8716033" y="285951"/>
            <a:ext cx="1047600" cy="10476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9" name="Tåre 7">
            <a:extLst>
              <a:ext uri="{FF2B5EF4-FFF2-40B4-BE49-F238E27FC236}">
                <a16:creationId xmlns:a16="http://schemas.microsoft.com/office/drawing/2014/main" id="{95D11903-4B2D-9068-0BC0-9C3070EFEAB0}"/>
              </a:ext>
              <a:ext uri="{C183D7F6-B498-43B3-948B-1728B52AA6E4}">
                <adec:decorative xmlns:adec="http://schemas.microsoft.com/office/drawing/2017/decorative" val="1"/>
              </a:ext>
            </a:extLst>
          </p:cNvPr>
          <p:cNvSpPr>
            <a:spLocks noChangeAspect="1"/>
          </p:cNvSpPr>
          <p:nvPr userDrawn="1"/>
        </p:nvSpPr>
        <p:spPr>
          <a:xfrm rot="5400000">
            <a:off x="8713652" y="4477513"/>
            <a:ext cx="2095200" cy="20952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1" name="Tåre 7">
            <a:extLst>
              <a:ext uri="{FF2B5EF4-FFF2-40B4-BE49-F238E27FC236}">
                <a16:creationId xmlns:a16="http://schemas.microsoft.com/office/drawing/2014/main" id="{D5E40B1E-062F-5EF9-D954-3A0DC022ADFF}"/>
              </a:ext>
              <a:ext uri="{C183D7F6-B498-43B3-948B-1728B52AA6E4}">
                <adec:decorative xmlns:adec="http://schemas.microsoft.com/office/drawing/2017/decorative" val="1"/>
              </a:ext>
            </a:extLst>
          </p:cNvPr>
          <p:cNvSpPr>
            <a:spLocks/>
          </p:cNvSpPr>
          <p:nvPr userDrawn="1"/>
        </p:nvSpPr>
        <p:spPr>
          <a:xfrm>
            <a:off x="7668137" y="3429959"/>
            <a:ext cx="1047600" cy="1047600"/>
          </a:xfrm>
          <a:prstGeom prst="teardrop">
            <a:avLst/>
          </a:prstGeom>
          <a:solidFill>
            <a:schemeClr val="bg2">
              <a:lumMod val="60000"/>
              <a:lumOff val="4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0" name="Tåre 7">
            <a:extLst>
              <a:ext uri="{FF2B5EF4-FFF2-40B4-BE49-F238E27FC236}">
                <a16:creationId xmlns:a16="http://schemas.microsoft.com/office/drawing/2014/main" id="{1759446E-E971-B25E-DFDB-BDB3CFF91018}"/>
              </a:ext>
              <a:ext uri="{C183D7F6-B498-43B3-948B-1728B52AA6E4}">
                <adec:decorative xmlns:adec="http://schemas.microsoft.com/office/drawing/2017/decorative" val="1"/>
              </a:ext>
            </a:extLst>
          </p:cNvPr>
          <p:cNvSpPr>
            <a:spLocks/>
          </p:cNvSpPr>
          <p:nvPr userDrawn="1"/>
        </p:nvSpPr>
        <p:spPr>
          <a:xfrm rot="16200000">
            <a:off x="9761955" y="2381279"/>
            <a:ext cx="1047600" cy="10476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 name="Tittel 2">
            <a:extLst>
              <a:ext uri="{FF2B5EF4-FFF2-40B4-BE49-F238E27FC236}">
                <a16:creationId xmlns:a16="http://schemas.microsoft.com/office/drawing/2014/main" id="{3EEEF27D-3860-8563-C6F2-11D38FE0BB45}"/>
              </a:ext>
            </a:extLst>
          </p:cNvPr>
          <p:cNvSpPr>
            <a:spLocks noGrp="1"/>
          </p:cNvSpPr>
          <p:nvPr userDrawn="1">
            <p:ph type="title" hasCustomPrompt="1"/>
          </p:nvPr>
        </p:nvSpPr>
        <p:spPr>
          <a:xfrm>
            <a:off x="837018" y="2400988"/>
            <a:ext cx="6161088" cy="2143125"/>
          </a:xfrm>
        </p:spPr>
        <p:txBody>
          <a:bodyPr vert="horz" lIns="0" tIns="0" rIns="0" bIns="0" rtlCol="0" anchor="ctr" anchorCtr="0">
            <a:noAutofit/>
          </a:bodyPr>
          <a:lstStyle>
            <a:lvl1pPr>
              <a:defRPr lang="nb-NO">
                <a:ea typeface="+mn-ea"/>
                <a:cs typeface="+mn-cs"/>
              </a:defRPr>
            </a:lvl1pPr>
          </a:lstStyle>
          <a:p>
            <a:pPr lvl="0"/>
            <a:r>
              <a:rPr lang="nb-NO" dirty="0"/>
              <a:t>Trykk her for å skrive navn på kapittelet</a:t>
            </a:r>
          </a:p>
        </p:txBody>
      </p:sp>
      <p:sp>
        <p:nvSpPr>
          <p:cNvPr id="25" name="Rectangle 34">
            <a:extLst>
              <a:ext uri="{FF2B5EF4-FFF2-40B4-BE49-F238E27FC236}">
                <a16:creationId xmlns:a16="http://schemas.microsoft.com/office/drawing/2014/main" id="{C9F002B2-4E71-A9EF-D9B1-403683FCC11B}"/>
              </a:ext>
              <a:ext uri="{C183D7F6-B498-43B3-948B-1728B52AA6E4}">
                <adec:decorative xmlns:adec="http://schemas.microsoft.com/office/drawing/2017/decorative" val="1"/>
              </a:ext>
            </a:extLst>
          </p:cNvPr>
          <p:cNvSpPr>
            <a:spLocks/>
          </p:cNvSpPr>
          <p:nvPr userDrawn="1"/>
        </p:nvSpPr>
        <p:spPr>
          <a:xfrm rot="16200000">
            <a:off x="7665756" y="4476768"/>
            <a:ext cx="1047600" cy="10476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7" name="Rectangle 53">
            <a:extLst>
              <a:ext uri="{FF2B5EF4-FFF2-40B4-BE49-F238E27FC236}">
                <a16:creationId xmlns:a16="http://schemas.microsoft.com/office/drawing/2014/main" id="{5E7B281F-CCB1-FBB0-CB46-A2AE70BD118B}"/>
              </a:ext>
              <a:ext uri="{C183D7F6-B498-43B3-948B-1728B52AA6E4}">
                <adec:decorative xmlns:adec="http://schemas.microsoft.com/office/drawing/2017/decorative" val="1"/>
              </a:ext>
            </a:extLst>
          </p:cNvPr>
          <p:cNvSpPr>
            <a:spLocks/>
          </p:cNvSpPr>
          <p:nvPr userDrawn="1"/>
        </p:nvSpPr>
        <p:spPr>
          <a:xfrm rot="16200000">
            <a:off x="8716033" y="2381280"/>
            <a:ext cx="1047098" cy="1047097"/>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Tree>
    <p:extLst>
      <p:ext uri="{BB962C8B-B14F-4D97-AF65-F5344CB8AC3E}">
        <p14:creationId xmlns:p14="http://schemas.microsoft.com/office/powerpoint/2010/main" val="25454262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0.xml><?xml version="1.0" encoding="utf-8"?>
<p:sldLayout xmlns:a="http://schemas.openxmlformats.org/drawingml/2006/main" xmlns:r="http://schemas.openxmlformats.org/officeDocument/2006/relationships" xmlns:p="http://schemas.openxmlformats.org/presentationml/2006/main" showMasterSp="0" preserve="1" userDrawn="1">
  <p:cSld name="Tall i sirkel ">
    <p:bg>
      <p:bgRef idx="1001">
        <a:schemeClr val="bg1"/>
      </p:bgRef>
    </p:bg>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ABF7742-CE50-B6D7-744E-CC0623B9801D}"/>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16" name="Rectangle 15">
            <a:extLst>
              <a:ext uri="{FF2B5EF4-FFF2-40B4-BE49-F238E27FC236}">
                <a16:creationId xmlns:a16="http://schemas.microsoft.com/office/drawing/2014/main" id="{D607F3C9-F342-6F16-DE4B-9285684B3671}"/>
              </a:ext>
              <a:ext uri="{C183D7F6-B498-43B3-948B-1728B52AA6E4}">
                <adec:decorative xmlns:adec="http://schemas.microsoft.com/office/drawing/2017/decorative" val="1"/>
              </a:ext>
            </a:extLst>
          </p:cNvPr>
          <p:cNvSpPr/>
          <p:nvPr userDrawn="1"/>
        </p:nvSpPr>
        <p:spPr>
          <a:xfrm>
            <a:off x="329385" y="335236"/>
            <a:ext cx="11521255" cy="6200201"/>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9" name="Text Placeholder 8">
            <a:extLst>
              <a:ext uri="{FF2B5EF4-FFF2-40B4-BE49-F238E27FC236}">
                <a16:creationId xmlns:a16="http://schemas.microsoft.com/office/drawing/2014/main" id="{FE524F8A-C58E-32FC-4973-0E424D278F40}"/>
              </a:ext>
            </a:extLst>
          </p:cNvPr>
          <p:cNvSpPr>
            <a:spLocks noGrp="1"/>
          </p:cNvSpPr>
          <p:nvPr>
            <p:ph type="body" sz="quarter" idx="10" hasCustomPrompt="1"/>
          </p:nvPr>
        </p:nvSpPr>
        <p:spPr>
          <a:xfrm>
            <a:off x="2996927" y="337292"/>
            <a:ext cx="6198145" cy="6198145"/>
          </a:xfrm>
          <a:prstGeom prst="ellipse">
            <a:avLst/>
          </a:prstGeom>
          <a:solidFill>
            <a:schemeClr val="bg1"/>
          </a:solidFill>
        </p:spPr>
        <p:txBody>
          <a:bodyPr lIns="216000" tIns="216000" rIns="216000" bIns="216000" anchor="ctr"/>
          <a:lstStyle>
            <a:lvl1pPr marL="0" indent="0" algn="ctr">
              <a:buNone/>
              <a:defRPr sz="25000" b="1">
                <a:latin typeface="+mj-lt"/>
              </a:defRPr>
            </a:lvl1pPr>
          </a:lstStyle>
          <a:p>
            <a:pPr lvl="0"/>
            <a:r>
              <a:rPr lang="nb-NO" dirty="0"/>
              <a:t>X</a:t>
            </a:r>
          </a:p>
        </p:txBody>
      </p:sp>
    </p:spTree>
    <p:extLst>
      <p:ext uri="{BB962C8B-B14F-4D97-AF65-F5344CB8AC3E}">
        <p14:creationId xmlns:p14="http://schemas.microsoft.com/office/powerpoint/2010/main" val="897214747"/>
      </p:ext>
    </p:extLst>
  </p:cSld>
  <p:clrMapOvr>
    <a:overrideClrMapping bg1="lt1" tx1="dk1" bg2="lt2" tx2="dk2" accent1="accent1" accent2="accent2" accent3="accent3" accent4="accent4" accent5="accent5" accent6="accent6" hlink="hlink" folHlink="folHlink"/>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preserve="1" userDrawn="1">
  <p:cSld name="Avsluttende lysbilde ">
    <p:bg>
      <p:bgPr>
        <a:solidFill>
          <a:schemeClr val="tx2">
            <a:lumMod val="10000"/>
            <a:lumOff val="90000"/>
          </a:schemeClr>
        </a:solidFill>
        <a:effectLst/>
      </p:bgPr>
    </p:bg>
    <p:spTree>
      <p:nvGrpSpPr>
        <p:cNvPr id="1" name=""/>
        <p:cNvGrpSpPr/>
        <p:nvPr/>
      </p:nvGrpSpPr>
      <p:grpSpPr>
        <a:xfrm>
          <a:off x="0" y="0"/>
          <a:ext cx="0" cy="0"/>
          <a:chOff x="0" y="0"/>
          <a:chExt cx="0" cy="0"/>
        </a:xfrm>
      </p:grpSpPr>
      <p:sp>
        <p:nvSpPr>
          <p:cNvPr id="10" name="Tittel 1">
            <a:extLst>
              <a:ext uri="{FF2B5EF4-FFF2-40B4-BE49-F238E27FC236}">
                <a16:creationId xmlns:a16="http://schemas.microsoft.com/office/drawing/2014/main" id="{6AD7CD11-05DE-9545-111F-302B7E9E1096}"/>
              </a:ext>
            </a:extLst>
          </p:cNvPr>
          <p:cNvSpPr>
            <a:spLocks noGrp="1"/>
          </p:cNvSpPr>
          <p:nvPr>
            <p:ph type="title" hasCustomPrompt="1"/>
          </p:nvPr>
        </p:nvSpPr>
        <p:spPr>
          <a:xfrm>
            <a:off x="576072" y="3257046"/>
            <a:ext cx="11034675" cy="870817"/>
          </a:xfrm>
        </p:spPr>
        <p:txBody>
          <a:bodyPr anchor="ctr">
            <a:noAutofit/>
          </a:bodyPr>
          <a:lstStyle>
            <a:lvl1pPr algn="ctr">
              <a:defRPr sz="4600"/>
            </a:lvl1pPr>
          </a:lstStyle>
          <a:p>
            <a:r>
              <a:rPr lang="nb-NO" dirty="0" err="1"/>
              <a:t>Skriv</a:t>
            </a:r>
            <a:r>
              <a:rPr lang="nb-NO" dirty="0"/>
              <a:t> inn «</a:t>
            </a:r>
            <a:r>
              <a:rPr lang="nb-NO" dirty="0" err="1"/>
              <a:t>Takk</a:t>
            </a:r>
            <a:r>
              <a:rPr lang="nb-NO" dirty="0"/>
              <a:t> for meg!» </a:t>
            </a:r>
            <a:r>
              <a:rPr lang="nb-NO" dirty="0" err="1"/>
              <a:t>eller</a:t>
            </a:r>
            <a:r>
              <a:rPr lang="nb-NO" dirty="0"/>
              <a:t> </a:t>
            </a:r>
            <a:r>
              <a:rPr lang="nb-NO" dirty="0" err="1"/>
              <a:t>lignende</a:t>
            </a:r>
            <a:endParaRPr lang="nb-NO" dirty="0"/>
          </a:p>
        </p:txBody>
      </p:sp>
      <p:sp>
        <p:nvSpPr>
          <p:cNvPr id="11" name="Plassholder for tekst 12">
            <a:extLst>
              <a:ext uri="{FF2B5EF4-FFF2-40B4-BE49-F238E27FC236}">
                <a16:creationId xmlns:a16="http://schemas.microsoft.com/office/drawing/2014/main" id="{AD2D67C3-7BAF-F21E-1613-B13542661994}"/>
              </a:ext>
            </a:extLst>
          </p:cNvPr>
          <p:cNvSpPr>
            <a:spLocks noGrp="1"/>
          </p:cNvSpPr>
          <p:nvPr>
            <p:ph type="body" sz="quarter" idx="16" hasCustomPrompt="1"/>
          </p:nvPr>
        </p:nvSpPr>
        <p:spPr>
          <a:xfrm>
            <a:off x="2445068" y="4552119"/>
            <a:ext cx="7296681" cy="505495"/>
          </a:xfrm>
        </p:spPr>
        <p:txBody>
          <a:bodyPr anchor="ctr">
            <a:noAutofit/>
          </a:bodyPr>
          <a:lstStyle>
            <a:lvl1pPr marL="0" indent="0" algn="ctr">
              <a:buNone/>
              <a:defRPr/>
            </a:lvl1pPr>
          </a:lstStyle>
          <a:p>
            <a:pPr lvl="0"/>
            <a:r>
              <a:rPr lang="nb-NO" dirty="0"/>
              <a:t> #emneknagg, @brukernavn eller e-postadresse</a:t>
            </a:r>
          </a:p>
        </p:txBody>
      </p:sp>
      <p:sp>
        <p:nvSpPr>
          <p:cNvPr id="12" name="TekstSylinder 9" descr="Nettadresse">
            <a:extLst>
              <a:ext uri="{FF2B5EF4-FFF2-40B4-BE49-F238E27FC236}">
                <a16:creationId xmlns:a16="http://schemas.microsoft.com/office/drawing/2014/main" id="{07DBCB50-8F98-2D6F-2DC0-B41B3F5B427A}"/>
              </a:ext>
            </a:extLst>
          </p:cNvPr>
          <p:cNvSpPr txBox="1"/>
          <p:nvPr userDrawn="1"/>
        </p:nvSpPr>
        <p:spPr>
          <a:xfrm>
            <a:off x="0" y="5987367"/>
            <a:ext cx="12192000" cy="430887"/>
          </a:xfrm>
          <a:prstGeom prst="rect">
            <a:avLst/>
          </a:prstGeom>
          <a:noFill/>
        </p:spPr>
        <p:txBody>
          <a:bodyPr wrap="square" rtlCol="0" anchor="ctr">
            <a:spAutoFit/>
          </a:bodyPr>
          <a:lstStyle/>
          <a:p>
            <a:pPr algn="ctr"/>
            <a:r>
              <a:rPr lang="nb-NO" sz="2200" b="1" dirty="0"/>
              <a:t>vestfoldfylke.no</a:t>
            </a:r>
          </a:p>
        </p:txBody>
      </p:sp>
      <p:grpSp>
        <p:nvGrpSpPr>
          <p:cNvPr id="4" name="Gruppe 3">
            <a:extLst>
              <a:ext uri="{FF2B5EF4-FFF2-40B4-BE49-F238E27FC236}">
                <a16:creationId xmlns:a16="http://schemas.microsoft.com/office/drawing/2014/main" id="{B2E606DB-4325-A8C2-A161-9BAAD33A4CF5}"/>
              </a:ext>
            </a:extLst>
          </p:cNvPr>
          <p:cNvGrpSpPr/>
          <p:nvPr userDrawn="1"/>
        </p:nvGrpSpPr>
        <p:grpSpPr>
          <a:xfrm>
            <a:off x="576072" y="4271235"/>
            <a:ext cx="3775181" cy="2160843"/>
            <a:chOff x="576072" y="4266569"/>
            <a:chExt cx="3775181" cy="2160843"/>
          </a:xfrm>
        </p:grpSpPr>
        <p:sp>
          <p:nvSpPr>
            <p:cNvPr id="47" name="Freeform 58">
              <a:extLst>
                <a:ext uri="{FF2B5EF4-FFF2-40B4-BE49-F238E27FC236}">
                  <a16:creationId xmlns:a16="http://schemas.microsoft.com/office/drawing/2014/main" id="{3600B82A-CE41-4DD1-9523-7C03DA365829}"/>
                </a:ext>
                <a:ext uri="{C183D7F6-B498-43B3-948B-1728B52AA6E4}">
                  <adec:decorative xmlns:adec="http://schemas.microsoft.com/office/drawing/2017/decorative" val="1"/>
                </a:ext>
              </a:extLst>
            </p:cNvPr>
            <p:cNvSpPr/>
            <p:nvPr userDrawn="1"/>
          </p:nvSpPr>
          <p:spPr>
            <a:xfrm rot="5400000">
              <a:off x="846072" y="3996569"/>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48" name="Freeform 5">
              <a:extLst>
                <a:ext uri="{FF2B5EF4-FFF2-40B4-BE49-F238E27FC236}">
                  <a16:creationId xmlns:a16="http://schemas.microsoft.com/office/drawing/2014/main" id="{01B0AD1A-FE70-1569-BC51-FFA5B4ABF799}"/>
                </a:ext>
                <a:ext uri="{C183D7F6-B498-43B3-948B-1728B52AA6E4}">
                  <adec:decorative xmlns:adec="http://schemas.microsoft.com/office/drawing/2017/decorative" val="1"/>
                </a:ext>
              </a:extLst>
            </p:cNvPr>
            <p:cNvSpPr/>
            <p:nvPr userDrawn="1"/>
          </p:nvSpPr>
          <p:spPr>
            <a:xfrm rot="16200000">
              <a:off x="846072" y="4536891"/>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49" name="Rectangle 8">
              <a:extLst>
                <a:ext uri="{FF2B5EF4-FFF2-40B4-BE49-F238E27FC236}">
                  <a16:creationId xmlns:a16="http://schemas.microsoft.com/office/drawing/2014/main" id="{2B96A5DD-40C2-DB85-A5EB-D3782A3AE306}"/>
                </a:ext>
                <a:ext uri="{C183D7F6-B498-43B3-948B-1728B52AA6E4}">
                  <adec:decorative xmlns:adec="http://schemas.microsoft.com/office/drawing/2017/decorative" val="1"/>
                </a:ext>
              </a:extLst>
            </p:cNvPr>
            <p:cNvSpPr>
              <a:spLocks noChangeAspect="1"/>
            </p:cNvSpPr>
            <p:nvPr userDrawn="1"/>
          </p:nvSpPr>
          <p:spPr>
            <a:xfrm>
              <a:off x="2732526" y="5886546"/>
              <a:ext cx="540000" cy="538485"/>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50" name="Oval 16">
              <a:extLst>
                <a:ext uri="{FF2B5EF4-FFF2-40B4-BE49-F238E27FC236}">
                  <a16:creationId xmlns:a16="http://schemas.microsoft.com/office/drawing/2014/main" id="{47C31A20-1BFD-1101-2C42-226B7FF22892}"/>
                </a:ext>
                <a:ext uri="{C183D7F6-B498-43B3-948B-1728B52AA6E4}">
                  <adec:decorative xmlns:adec="http://schemas.microsoft.com/office/drawing/2017/decorative" val="1"/>
                </a:ext>
              </a:extLst>
            </p:cNvPr>
            <p:cNvSpPr/>
            <p:nvPr userDrawn="1"/>
          </p:nvSpPr>
          <p:spPr>
            <a:xfrm>
              <a:off x="2732526" y="5347354"/>
              <a:ext cx="540000" cy="540000"/>
            </a:xfrm>
            <a:prstGeom prst="ellipse">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51" name="Oval 17">
              <a:extLst>
                <a:ext uri="{FF2B5EF4-FFF2-40B4-BE49-F238E27FC236}">
                  <a16:creationId xmlns:a16="http://schemas.microsoft.com/office/drawing/2014/main" id="{F4975D33-B393-D29E-4EBA-E8E07E9D6E11}"/>
                </a:ext>
                <a:ext uri="{C183D7F6-B498-43B3-948B-1728B52AA6E4}">
                  <adec:decorative xmlns:adec="http://schemas.microsoft.com/office/drawing/2017/decorative" val="1"/>
                </a:ext>
              </a:extLst>
            </p:cNvPr>
            <p:cNvSpPr/>
            <p:nvPr userDrawn="1"/>
          </p:nvSpPr>
          <p:spPr>
            <a:xfrm>
              <a:off x="3271688" y="5887412"/>
              <a:ext cx="540000" cy="540000"/>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2" name="Freeform 3">
              <a:extLst>
                <a:ext uri="{FF2B5EF4-FFF2-40B4-BE49-F238E27FC236}">
                  <a16:creationId xmlns:a16="http://schemas.microsoft.com/office/drawing/2014/main" id="{0E7134BB-CBAB-D288-E848-CDBABDA3A8FE}"/>
                </a:ext>
                <a:ext uri="{C183D7F6-B498-43B3-948B-1728B52AA6E4}">
                  <adec:decorative xmlns:adec="http://schemas.microsoft.com/office/drawing/2017/decorative" val="1"/>
                </a:ext>
              </a:extLst>
            </p:cNvPr>
            <p:cNvSpPr/>
            <p:nvPr userDrawn="1"/>
          </p:nvSpPr>
          <p:spPr>
            <a:xfrm rot="5400000">
              <a:off x="1924818" y="5617412"/>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53" name="Tåre 46">
              <a:extLst>
                <a:ext uri="{FF2B5EF4-FFF2-40B4-BE49-F238E27FC236}">
                  <a16:creationId xmlns:a16="http://schemas.microsoft.com/office/drawing/2014/main" id="{9C601B8A-C168-876B-2C8A-831FFF5C3CE2}"/>
                </a:ext>
                <a:ext uri="{C183D7F6-B498-43B3-948B-1728B52AA6E4}">
                  <adec:decorative xmlns:adec="http://schemas.microsoft.com/office/drawing/2017/decorative" val="1"/>
                </a:ext>
              </a:extLst>
            </p:cNvPr>
            <p:cNvSpPr>
              <a:spLocks noChangeAspect="1"/>
            </p:cNvSpPr>
            <p:nvPr userDrawn="1"/>
          </p:nvSpPr>
          <p:spPr>
            <a:xfrm rot="10800000">
              <a:off x="1654818" y="5346877"/>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4" name="Tåre 47">
              <a:extLst>
                <a:ext uri="{FF2B5EF4-FFF2-40B4-BE49-F238E27FC236}">
                  <a16:creationId xmlns:a16="http://schemas.microsoft.com/office/drawing/2014/main" id="{9A36CFDE-0358-7780-AB81-F5A60F0DCBA2}"/>
                </a:ext>
                <a:ext uri="{C183D7F6-B498-43B3-948B-1728B52AA6E4}">
                  <adec:decorative xmlns:adec="http://schemas.microsoft.com/office/drawing/2017/decorative" val="1"/>
                </a:ext>
              </a:extLst>
            </p:cNvPr>
            <p:cNvSpPr>
              <a:spLocks noChangeAspect="1"/>
            </p:cNvSpPr>
            <p:nvPr userDrawn="1"/>
          </p:nvSpPr>
          <p:spPr>
            <a:xfrm rot="5400000">
              <a:off x="2195287" y="5346877"/>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5" name="Tåre 48">
              <a:extLst>
                <a:ext uri="{FF2B5EF4-FFF2-40B4-BE49-F238E27FC236}">
                  <a16:creationId xmlns:a16="http://schemas.microsoft.com/office/drawing/2014/main" id="{BA388BE2-A33B-7687-79BB-4C62D199ECAA}"/>
                </a:ext>
                <a:ext uri="{C183D7F6-B498-43B3-948B-1728B52AA6E4}">
                  <adec:decorative xmlns:adec="http://schemas.microsoft.com/office/drawing/2017/decorative" val="1"/>
                </a:ext>
              </a:extLst>
            </p:cNvPr>
            <p:cNvSpPr>
              <a:spLocks noChangeAspect="1"/>
            </p:cNvSpPr>
            <p:nvPr userDrawn="1"/>
          </p:nvSpPr>
          <p:spPr>
            <a:xfrm rot="5400000">
              <a:off x="3811722" y="5887881"/>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6" name="Tåre 49">
              <a:extLst>
                <a:ext uri="{FF2B5EF4-FFF2-40B4-BE49-F238E27FC236}">
                  <a16:creationId xmlns:a16="http://schemas.microsoft.com/office/drawing/2014/main" id="{54D42425-6517-EED8-02BC-88FB8C920245}"/>
                </a:ext>
                <a:ext uri="{C183D7F6-B498-43B3-948B-1728B52AA6E4}">
                  <adec:decorative xmlns:adec="http://schemas.microsoft.com/office/drawing/2017/decorative" val="1"/>
                </a:ext>
              </a:extLst>
            </p:cNvPr>
            <p:cNvSpPr>
              <a:spLocks noChangeAspect="1"/>
            </p:cNvSpPr>
            <p:nvPr userDrawn="1"/>
          </p:nvSpPr>
          <p:spPr>
            <a:xfrm rot="16200000">
              <a:off x="1656153" y="4806422"/>
              <a:ext cx="539061" cy="540000"/>
            </a:xfrm>
            <a:prstGeom prst="teardrop">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7" name="Tåre 7">
              <a:extLst>
                <a:ext uri="{FF2B5EF4-FFF2-40B4-BE49-F238E27FC236}">
                  <a16:creationId xmlns:a16="http://schemas.microsoft.com/office/drawing/2014/main" id="{1C8995D7-B739-4007-5124-291F27671130}"/>
                </a:ext>
                <a:ext uri="{C183D7F6-B498-43B3-948B-1728B52AA6E4}">
                  <adec:decorative xmlns:adec="http://schemas.microsoft.com/office/drawing/2017/decorative" val="1"/>
                </a:ext>
              </a:extLst>
            </p:cNvPr>
            <p:cNvSpPr>
              <a:spLocks noChangeAspect="1"/>
            </p:cNvSpPr>
            <p:nvPr userDrawn="1"/>
          </p:nvSpPr>
          <p:spPr>
            <a:xfrm rot="10800000">
              <a:off x="576072" y="5347412"/>
              <a:ext cx="1080000" cy="108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grpSp>
        <p:nvGrpSpPr>
          <p:cNvPr id="5" name="Gruppe 4">
            <a:extLst>
              <a:ext uri="{FF2B5EF4-FFF2-40B4-BE49-F238E27FC236}">
                <a16:creationId xmlns:a16="http://schemas.microsoft.com/office/drawing/2014/main" id="{BD59F09B-BDC2-277D-1F91-584675D6C2AE}"/>
              </a:ext>
            </a:extLst>
          </p:cNvPr>
          <p:cNvGrpSpPr/>
          <p:nvPr userDrawn="1"/>
        </p:nvGrpSpPr>
        <p:grpSpPr>
          <a:xfrm>
            <a:off x="7829160" y="4274204"/>
            <a:ext cx="3781587" cy="2157874"/>
            <a:chOff x="7826184" y="4271235"/>
            <a:chExt cx="3781587" cy="2157874"/>
          </a:xfrm>
        </p:grpSpPr>
        <p:sp>
          <p:nvSpPr>
            <p:cNvPr id="7" name="Rectangle 8">
              <a:extLst>
                <a:ext uri="{FF2B5EF4-FFF2-40B4-BE49-F238E27FC236}">
                  <a16:creationId xmlns:a16="http://schemas.microsoft.com/office/drawing/2014/main" id="{D435B68B-7351-094F-D5F6-97DB5D3CE274}"/>
                </a:ext>
                <a:ext uri="{C183D7F6-B498-43B3-948B-1728B52AA6E4}">
                  <adec:decorative xmlns:adec="http://schemas.microsoft.com/office/drawing/2017/decorative" val="1"/>
                </a:ext>
              </a:extLst>
            </p:cNvPr>
            <p:cNvSpPr>
              <a:spLocks noChangeAspect="1"/>
            </p:cNvSpPr>
            <p:nvPr userDrawn="1"/>
          </p:nvSpPr>
          <p:spPr>
            <a:xfrm>
              <a:off x="9986525" y="5349734"/>
              <a:ext cx="540000" cy="538485"/>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0" name="Rectangle 8">
              <a:extLst>
                <a:ext uri="{FF2B5EF4-FFF2-40B4-BE49-F238E27FC236}">
                  <a16:creationId xmlns:a16="http://schemas.microsoft.com/office/drawing/2014/main" id="{9F64131F-D04B-3345-F164-A8585DEA6164}"/>
                </a:ext>
                <a:ext uri="{C183D7F6-B498-43B3-948B-1728B52AA6E4}">
                  <adec:decorative xmlns:adec="http://schemas.microsoft.com/office/drawing/2017/decorative" val="1"/>
                </a:ext>
              </a:extLst>
            </p:cNvPr>
            <p:cNvSpPr>
              <a:spLocks noChangeAspect="1"/>
            </p:cNvSpPr>
            <p:nvPr userDrawn="1"/>
          </p:nvSpPr>
          <p:spPr>
            <a:xfrm>
              <a:off x="9447540" y="5888243"/>
              <a:ext cx="540000" cy="538485"/>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36" name="Oval 17">
              <a:extLst>
                <a:ext uri="{FF2B5EF4-FFF2-40B4-BE49-F238E27FC236}">
                  <a16:creationId xmlns:a16="http://schemas.microsoft.com/office/drawing/2014/main" id="{49281624-5F01-130E-BF92-6D2FA90163D7}"/>
                </a:ext>
                <a:ext uri="{C183D7F6-B498-43B3-948B-1728B52AA6E4}">
                  <adec:decorative xmlns:adec="http://schemas.microsoft.com/office/drawing/2017/decorative" val="1"/>
                </a:ext>
              </a:extLst>
            </p:cNvPr>
            <p:cNvSpPr/>
            <p:nvPr userDrawn="1"/>
          </p:nvSpPr>
          <p:spPr>
            <a:xfrm>
              <a:off x="9988438" y="5888870"/>
              <a:ext cx="540000" cy="540000"/>
            </a:xfrm>
            <a:prstGeom prst="ellipse">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37" name="Oval 16">
              <a:extLst>
                <a:ext uri="{FF2B5EF4-FFF2-40B4-BE49-F238E27FC236}">
                  <a16:creationId xmlns:a16="http://schemas.microsoft.com/office/drawing/2014/main" id="{7CF76A8A-1122-1560-8D40-755B6E1E834F}"/>
                </a:ext>
                <a:ext uri="{C183D7F6-B498-43B3-948B-1728B52AA6E4}">
                  <adec:decorative xmlns:adec="http://schemas.microsoft.com/office/drawing/2017/decorative" val="1"/>
                </a:ext>
              </a:extLst>
            </p:cNvPr>
            <p:cNvSpPr/>
            <p:nvPr userDrawn="1"/>
          </p:nvSpPr>
          <p:spPr>
            <a:xfrm>
              <a:off x="9446360" y="5349734"/>
              <a:ext cx="540000" cy="5400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38" name="Freeform 3">
              <a:extLst>
                <a:ext uri="{FF2B5EF4-FFF2-40B4-BE49-F238E27FC236}">
                  <a16:creationId xmlns:a16="http://schemas.microsoft.com/office/drawing/2014/main" id="{114D4C1A-702C-6434-DAFB-0042DB368540}"/>
                </a:ext>
                <a:ext uri="{C183D7F6-B498-43B3-948B-1728B52AA6E4}">
                  <adec:decorative xmlns:adec="http://schemas.microsoft.com/office/drawing/2017/decorative" val="1"/>
                </a:ext>
              </a:extLst>
            </p:cNvPr>
            <p:cNvSpPr/>
            <p:nvPr userDrawn="1"/>
          </p:nvSpPr>
          <p:spPr>
            <a:xfrm rot="5400000">
              <a:off x="8635383" y="5618789"/>
              <a:ext cx="540000" cy="10800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39" name="Oval 17">
              <a:extLst>
                <a:ext uri="{FF2B5EF4-FFF2-40B4-BE49-F238E27FC236}">
                  <a16:creationId xmlns:a16="http://schemas.microsoft.com/office/drawing/2014/main" id="{75D91F09-1016-94F8-0F1A-516124169A80}"/>
                </a:ext>
                <a:ext uri="{C183D7F6-B498-43B3-948B-1728B52AA6E4}">
                  <adec:decorative xmlns:adec="http://schemas.microsoft.com/office/drawing/2017/decorative" val="1"/>
                </a:ext>
              </a:extLst>
            </p:cNvPr>
            <p:cNvSpPr/>
            <p:nvPr userDrawn="1"/>
          </p:nvSpPr>
          <p:spPr>
            <a:xfrm>
              <a:off x="7826184" y="5889109"/>
              <a:ext cx="540000" cy="540000"/>
            </a:xfrm>
            <a:prstGeom prst="ellipse">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40" name="Tåre 50">
              <a:extLst>
                <a:ext uri="{FF2B5EF4-FFF2-40B4-BE49-F238E27FC236}">
                  <a16:creationId xmlns:a16="http://schemas.microsoft.com/office/drawing/2014/main" id="{D45A0B10-FA14-26CC-BC91-33D3A26EDF65}"/>
                </a:ext>
              </a:extLst>
            </p:cNvPr>
            <p:cNvSpPr>
              <a:spLocks noChangeAspect="1"/>
            </p:cNvSpPr>
            <p:nvPr userDrawn="1"/>
          </p:nvSpPr>
          <p:spPr>
            <a:xfrm rot="10800000">
              <a:off x="10527498" y="5889108"/>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1" name="Tåre 51">
              <a:extLst>
                <a:ext uri="{FF2B5EF4-FFF2-40B4-BE49-F238E27FC236}">
                  <a16:creationId xmlns:a16="http://schemas.microsoft.com/office/drawing/2014/main" id="{21430D71-17C4-0736-BE25-833BED46CE68}"/>
                </a:ext>
              </a:extLst>
            </p:cNvPr>
            <p:cNvSpPr>
              <a:spLocks noChangeAspect="1"/>
            </p:cNvSpPr>
            <p:nvPr userDrawn="1"/>
          </p:nvSpPr>
          <p:spPr>
            <a:xfrm rot="5400000">
              <a:off x="11065859" y="5887197"/>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2" name="Tåre 52">
              <a:extLst>
                <a:ext uri="{FF2B5EF4-FFF2-40B4-BE49-F238E27FC236}">
                  <a16:creationId xmlns:a16="http://schemas.microsoft.com/office/drawing/2014/main" id="{3C80C2BD-D8B6-9F86-F082-C787FB695ABE}"/>
                </a:ext>
              </a:extLst>
            </p:cNvPr>
            <p:cNvSpPr>
              <a:spLocks noChangeAspect="1"/>
            </p:cNvSpPr>
            <p:nvPr userDrawn="1"/>
          </p:nvSpPr>
          <p:spPr>
            <a:xfrm rot="16200000">
              <a:off x="10528208" y="5349265"/>
              <a:ext cx="539061" cy="540000"/>
            </a:xfrm>
            <a:prstGeom prst="teardrop">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3" name="Tåre 53">
              <a:extLst>
                <a:ext uri="{FF2B5EF4-FFF2-40B4-BE49-F238E27FC236}">
                  <a16:creationId xmlns:a16="http://schemas.microsoft.com/office/drawing/2014/main" id="{6AF393D1-AF0B-F84C-91AC-1EFEB78E9614}"/>
                </a:ext>
              </a:extLst>
            </p:cNvPr>
            <p:cNvSpPr>
              <a:spLocks noChangeAspect="1"/>
            </p:cNvSpPr>
            <p:nvPr userDrawn="1"/>
          </p:nvSpPr>
          <p:spPr>
            <a:xfrm>
              <a:off x="11068710" y="5349239"/>
              <a:ext cx="539061" cy="5400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4" name="Tåre 54">
              <a:extLst>
                <a:ext uri="{FF2B5EF4-FFF2-40B4-BE49-F238E27FC236}">
                  <a16:creationId xmlns:a16="http://schemas.microsoft.com/office/drawing/2014/main" id="{7213B82F-754A-80F9-DAEB-897EB690CEB8}"/>
                </a:ext>
              </a:extLst>
            </p:cNvPr>
            <p:cNvSpPr>
              <a:spLocks noChangeAspect="1"/>
            </p:cNvSpPr>
            <p:nvPr userDrawn="1"/>
          </p:nvSpPr>
          <p:spPr>
            <a:xfrm rot="10800000">
              <a:off x="8365383" y="5349734"/>
              <a:ext cx="539061" cy="54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5" name="Tåre 55">
              <a:extLst>
                <a:ext uri="{FF2B5EF4-FFF2-40B4-BE49-F238E27FC236}">
                  <a16:creationId xmlns:a16="http://schemas.microsoft.com/office/drawing/2014/main" id="{88CFC31A-3C2A-5139-F2DB-AD9C367A93B7}"/>
                </a:ext>
              </a:extLst>
            </p:cNvPr>
            <p:cNvSpPr>
              <a:spLocks noChangeAspect="1"/>
            </p:cNvSpPr>
            <p:nvPr userDrawn="1"/>
          </p:nvSpPr>
          <p:spPr>
            <a:xfrm rot="5400000">
              <a:off x="8905852" y="5349033"/>
              <a:ext cx="539061" cy="540000"/>
            </a:xfrm>
            <a:prstGeom prst="teardrop">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46" name="Tåre 7">
              <a:extLst>
                <a:ext uri="{FF2B5EF4-FFF2-40B4-BE49-F238E27FC236}">
                  <a16:creationId xmlns:a16="http://schemas.microsoft.com/office/drawing/2014/main" id="{57685CEF-212C-B209-244D-6282F0188D98}"/>
                </a:ext>
              </a:extLst>
            </p:cNvPr>
            <p:cNvSpPr>
              <a:spLocks noChangeAspect="1"/>
            </p:cNvSpPr>
            <p:nvPr userDrawn="1"/>
          </p:nvSpPr>
          <p:spPr>
            <a:xfrm rot="5400000">
              <a:off x="10527771" y="4271235"/>
              <a:ext cx="1080000" cy="108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p>
          </p:txBody>
        </p:sp>
      </p:grpSp>
      <p:pic>
        <p:nvPicPr>
          <p:cNvPr id="2" name="Graphic 1">
            <a:extLst>
              <a:ext uri="{FF2B5EF4-FFF2-40B4-BE49-F238E27FC236}">
                <a16:creationId xmlns:a16="http://schemas.microsoft.com/office/drawing/2014/main" id="{D17DD281-EAF7-C86A-781B-36C6D6BD600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5555860" y="622571"/>
            <a:ext cx="1078201" cy="1228788"/>
          </a:xfrm>
          <a:prstGeom prst="rect">
            <a:avLst/>
          </a:prstGeom>
        </p:spPr>
      </p:pic>
    </p:spTree>
    <p:extLst>
      <p:ext uri="{BB962C8B-B14F-4D97-AF65-F5344CB8AC3E}">
        <p14:creationId xmlns:p14="http://schemas.microsoft.com/office/powerpoint/2010/main" val="18184066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Pausebilde">
    <p:spTree>
      <p:nvGrpSpPr>
        <p:cNvPr id="1" name=""/>
        <p:cNvGrpSpPr/>
        <p:nvPr/>
      </p:nvGrpSpPr>
      <p:grpSpPr>
        <a:xfrm>
          <a:off x="0" y="0"/>
          <a:ext cx="0" cy="0"/>
          <a:chOff x="0" y="0"/>
          <a:chExt cx="0" cy="0"/>
        </a:xfrm>
      </p:grpSpPr>
      <p:sp>
        <p:nvSpPr>
          <p:cNvPr id="4" name="Tittel 3">
            <a:extLst>
              <a:ext uri="{FF2B5EF4-FFF2-40B4-BE49-F238E27FC236}">
                <a16:creationId xmlns:a16="http://schemas.microsoft.com/office/drawing/2014/main" id="{424C4092-E135-D711-25C7-83096E163094}"/>
              </a:ext>
            </a:extLst>
          </p:cNvPr>
          <p:cNvSpPr>
            <a:spLocks noGrp="1"/>
          </p:cNvSpPr>
          <p:nvPr>
            <p:ph type="title" hasCustomPrompt="1"/>
          </p:nvPr>
        </p:nvSpPr>
        <p:spPr>
          <a:xfrm>
            <a:off x="6096000" y="512415"/>
            <a:ext cx="5240399" cy="384721"/>
          </a:xfrm>
        </p:spPr>
        <p:txBody>
          <a:bodyPr anchor="t" anchorCtr="0">
            <a:noAutofit/>
          </a:bodyPr>
          <a:lstStyle>
            <a:lvl1pPr algn="r">
              <a:defRPr sz="2500"/>
            </a:lvl1pPr>
          </a:lstStyle>
          <a:p>
            <a:r>
              <a:rPr lang="nb-NO" dirty="0"/>
              <a:t>Pause til 00:00</a:t>
            </a:r>
          </a:p>
        </p:txBody>
      </p:sp>
      <p:sp>
        <p:nvSpPr>
          <p:cNvPr id="8" name="Plassholder for bilde 1">
            <a:extLst>
              <a:ext uri="{FF2B5EF4-FFF2-40B4-BE49-F238E27FC236}">
                <a16:creationId xmlns:a16="http://schemas.microsoft.com/office/drawing/2014/main" id="{9A37DB59-7552-2365-D556-B72C17205424}"/>
              </a:ext>
            </a:extLst>
          </p:cNvPr>
          <p:cNvSpPr>
            <a:spLocks noGrp="1"/>
          </p:cNvSpPr>
          <p:nvPr>
            <p:ph type="pic" sz="quarter" idx="16" hasCustomPrompt="1"/>
          </p:nvPr>
        </p:nvSpPr>
        <p:spPr>
          <a:xfrm>
            <a:off x="855652" y="1001486"/>
            <a:ext cx="10480693" cy="5242903"/>
          </a:xfrm>
        </p:spPr>
        <p:txBody>
          <a:bodyPr/>
          <a:lstStyle>
            <a:lvl1pPr marL="0" indent="0" algn="ctr">
              <a:buNone/>
              <a:defRPr sz="1800"/>
            </a:lvl1pPr>
          </a:lstStyle>
          <a:p>
            <a:r>
              <a:rPr lang="nb-NO" dirty="0"/>
              <a:t>Klikk på ikonet for å sette inn bilde</a:t>
            </a:r>
          </a:p>
        </p:txBody>
      </p:sp>
      <p:sp>
        <p:nvSpPr>
          <p:cNvPr id="10" name="maske over symbol">
            <a:extLst>
              <a:ext uri="{FF2B5EF4-FFF2-40B4-BE49-F238E27FC236}">
                <a16:creationId xmlns:a16="http://schemas.microsoft.com/office/drawing/2014/main" id="{8DA38962-B34A-7C2C-E110-91C1C892272D}"/>
              </a:ext>
              <a:ext uri="{C183D7F6-B498-43B3-948B-1728B52AA6E4}">
                <adec:decorative xmlns:adec="http://schemas.microsoft.com/office/drawing/2017/decorative" val="1"/>
              </a:ext>
            </a:extLst>
          </p:cNvPr>
          <p:cNvSpPr/>
          <p:nvPr userDrawn="1"/>
        </p:nvSpPr>
        <p:spPr>
          <a:xfrm>
            <a:off x="11381317" y="287868"/>
            <a:ext cx="611716" cy="6201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 name="Plassholder for tekst 6">
            <a:extLst>
              <a:ext uri="{FF2B5EF4-FFF2-40B4-BE49-F238E27FC236}">
                <a16:creationId xmlns:a16="http://schemas.microsoft.com/office/drawing/2014/main" id="{325171C7-FF3B-8B6C-F825-C396860288B2}"/>
              </a:ext>
            </a:extLst>
          </p:cNvPr>
          <p:cNvSpPr>
            <a:spLocks noGrp="1"/>
          </p:cNvSpPr>
          <p:nvPr>
            <p:ph type="body" sz="quarter" idx="25" hasCustomPrompt="1"/>
          </p:nvPr>
        </p:nvSpPr>
        <p:spPr>
          <a:xfrm>
            <a:off x="855652" y="6279285"/>
            <a:ext cx="10480676" cy="178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pic>
        <p:nvPicPr>
          <p:cNvPr id="5" name="Graphic 4" descr="Sandefjord videregående skole logo">
            <a:extLst>
              <a:ext uri="{FF2B5EF4-FFF2-40B4-BE49-F238E27FC236}">
                <a16:creationId xmlns:a16="http://schemas.microsoft.com/office/drawing/2014/main" id="{1FAF0259-7F96-2E06-0FAA-FC09780D254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204431458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preserve="1" userDrawn="1">
  <p:cSld name="Budskap med grafikk/2 bilder">
    <p:bg>
      <p:bgRef idx="1001">
        <a:schemeClr val="bg1"/>
      </p:bgRef>
    </p:bg>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A134C0D2-A193-6E41-3E94-CD8BB1DAFD6F}"/>
              </a:ext>
              <a:ext uri="{C183D7F6-B498-43B3-948B-1728B52AA6E4}">
                <adec:decorative xmlns:adec="http://schemas.microsoft.com/office/drawing/2017/decorative" val="1"/>
              </a:ext>
            </a:extLst>
          </p:cNvPr>
          <p:cNvSpPr/>
          <p:nvPr userDrawn="1"/>
        </p:nvSpPr>
        <p:spPr>
          <a:xfrm>
            <a:off x="320784" y="1031638"/>
            <a:ext cx="11518232" cy="5544000"/>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grpSp>
        <p:nvGrpSpPr>
          <p:cNvPr id="14" name="Group 14">
            <a:extLst>
              <a:ext uri="{FF2B5EF4-FFF2-40B4-BE49-F238E27FC236}">
                <a16:creationId xmlns:a16="http://schemas.microsoft.com/office/drawing/2014/main" id="{713B5161-D55E-7961-384A-E29F1065E933}"/>
              </a:ext>
              <a:ext uri="{C183D7F6-B498-43B3-948B-1728B52AA6E4}">
                <adec:decorative xmlns:adec="http://schemas.microsoft.com/office/drawing/2017/decorative" val="1"/>
              </a:ext>
            </a:extLst>
          </p:cNvPr>
          <p:cNvGrpSpPr/>
          <p:nvPr userDrawn="1"/>
        </p:nvGrpSpPr>
        <p:grpSpPr>
          <a:xfrm>
            <a:off x="320784" y="1031638"/>
            <a:ext cx="5544000" cy="5544000"/>
            <a:chOff x="320784" y="1031638"/>
            <a:chExt cx="5544000" cy="5544000"/>
          </a:xfrm>
        </p:grpSpPr>
        <p:sp>
          <p:nvSpPr>
            <p:cNvPr id="5" name="Rectangle 7">
              <a:extLst>
                <a:ext uri="{FF2B5EF4-FFF2-40B4-BE49-F238E27FC236}">
                  <a16:creationId xmlns:a16="http://schemas.microsoft.com/office/drawing/2014/main" id="{46A8C6F4-0DC3-627A-5BAB-A4ABDFC70924}"/>
                </a:ext>
                <a:ext uri="{C183D7F6-B498-43B3-948B-1728B52AA6E4}">
                  <adec:decorative xmlns:adec="http://schemas.microsoft.com/office/drawing/2017/decorative" val="1"/>
                </a:ext>
              </a:extLst>
            </p:cNvPr>
            <p:cNvSpPr>
              <a:spLocks noChangeAspect="1"/>
            </p:cNvSpPr>
            <p:nvPr userDrawn="1"/>
          </p:nvSpPr>
          <p:spPr>
            <a:xfrm>
              <a:off x="3092784" y="1031638"/>
              <a:ext cx="2772000" cy="27720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9" name="Rectangle 7">
              <a:extLst>
                <a:ext uri="{FF2B5EF4-FFF2-40B4-BE49-F238E27FC236}">
                  <a16:creationId xmlns:a16="http://schemas.microsoft.com/office/drawing/2014/main" id="{CC6EF88F-48F7-70B1-8C5B-BECFC6ED0CF1}"/>
                </a:ext>
                <a:ext uri="{C183D7F6-B498-43B3-948B-1728B52AA6E4}">
                  <adec:decorative xmlns:adec="http://schemas.microsoft.com/office/drawing/2017/decorative" val="1"/>
                </a:ext>
              </a:extLst>
            </p:cNvPr>
            <p:cNvSpPr>
              <a:spLocks noChangeAspect="1"/>
            </p:cNvSpPr>
            <p:nvPr userDrawn="1"/>
          </p:nvSpPr>
          <p:spPr>
            <a:xfrm>
              <a:off x="320784" y="3803638"/>
              <a:ext cx="2772000" cy="2772000"/>
            </a:xfrm>
            <a:prstGeom prst="rect">
              <a:avLst/>
            </a:prstGeom>
            <a:solidFill>
              <a:schemeClr val="tx2">
                <a:lumMod val="50000"/>
                <a:lumOff val="50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8" name="Tåre 7">
              <a:extLst>
                <a:ext uri="{FF2B5EF4-FFF2-40B4-BE49-F238E27FC236}">
                  <a16:creationId xmlns:a16="http://schemas.microsoft.com/office/drawing/2014/main" id="{C756EFC4-184C-7369-1514-0A063E87377E}"/>
                </a:ext>
                <a:ext uri="{C183D7F6-B498-43B3-948B-1728B52AA6E4}">
                  <adec:decorative xmlns:adec="http://schemas.microsoft.com/office/drawing/2017/decorative" val="1"/>
                </a:ext>
              </a:extLst>
            </p:cNvPr>
            <p:cNvSpPr>
              <a:spLocks noChangeAspect="1"/>
            </p:cNvSpPr>
            <p:nvPr userDrawn="1"/>
          </p:nvSpPr>
          <p:spPr>
            <a:xfrm rot="16200000">
              <a:off x="320784" y="1031638"/>
              <a:ext cx="2772000" cy="2772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3" name="Tåre 12">
              <a:extLst>
                <a:ext uri="{FF2B5EF4-FFF2-40B4-BE49-F238E27FC236}">
                  <a16:creationId xmlns:a16="http://schemas.microsoft.com/office/drawing/2014/main" id="{820532BC-E0C8-85E3-A5EE-0656555B7F72}"/>
                </a:ext>
                <a:ext uri="{C183D7F6-B498-43B3-948B-1728B52AA6E4}">
                  <adec:decorative xmlns:adec="http://schemas.microsoft.com/office/drawing/2017/decorative" val="1"/>
                </a:ext>
              </a:extLst>
            </p:cNvPr>
            <p:cNvSpPr>
              <a:spLocks noChangeAspect="1"/>
            </p:cNvSpPr>
            <p:nvPr userDrawn="1"/>
          </p:nvSpPr>
          <p:spPr>
            <a:xfrm rot="5400000">
              <a:off x="3092784" y="3803638"/>
              <a:ext cx="2772000" cy="2772000"/>
            </a:xfrm>
            <a:prstGeom prst="teardrop">
              <a:avLst/>
            </a:prstGeom>
            <a:solidFill>
              <a:schemeClr val="tx2">
                <a:lumMod val="25000"/>
                <a:lumOff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dirty="0"/>
            </a:p>
          </p:txBody>
        </p:sp>
      </p:grpSp>
      <p:sp>
        <p:nvSpPr>
          <p:cNvPr id="12" name="Tittel 1">
            <a:extLst>
              <a:ext uri="{FF2B5EF4-FFF2-40B4-BE49-F238E27FC236}">
                <a16:creationId xmlns:a16="http://schemas.microsoft.com/office/drawing/2014/main" id="{136E024F-B36E-E081-C98E-707EAD575B1A}"/>
              </a:ext>
            </a:extLst>
          </p:cNvPr>
          <p:cNvSpPr>
            <a:spLocks noGrp="1"/>
          </p:cNvSpPr>
          <p:nvPr userDrawn="1">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7" name="Plassholder for bilde 11">
            <a:extLst>
              <a:ext uri="{FF2B5EF4-FFF2-40B4-BE49-F238E27FC236}">
                <a16:creationId xmlns:a16="http://schemas.microsoft.com/office/drawing/2014/main" id="{685EF75C-2328-7A49-D71B-8FB78B9F8307}"/>
              </a:ext>
            </a:extLst>
          </p:cNvPr>
          <p:cNvSpPr>
            <a:spLocks noGrp="1" noChangeAspect="1"/>
          </p:cNvSpPr>
          <p:nvPr userDrawn="1">
            <p:ph type="pic" sz="quarter" idx="16"/>
          </p:nvPr>
        </p:nvSpPr>
        <p:spPr>
          <a:xfrm>
            <a:off x="3093192" y="1031595"/>
            <a:ext cx="2772000" cy="2772000"/>
          </a:xfrm>
          <a:prstGeom prst="rect">
            <a:avLst/>
          </a:prstGeom>
          <a:noFill/>
        </p:spPr>
        <p:txBody>
          <a:bodyPr wrap="square" lIns="216000" tIns="216000" rIns="216000" bIns="216000">
            <a:noAutofit/>
          </a:bodyPr>
          <a:lstStyle>
            <a:lvl1pPr marL="0" indent="0" algn="ctr">
              <a:buNone/>
              <a:defRPr sz="1800"/>
            </a:lvl1pPr>
          </a:lstStyle>
          <a:p>
            <a:r>
              <a:rPr lang="nb-NO"/>
              <a:t>Klikk på ikonet for å legge til et bilde</a:t>
            </a:r>
            <a:endParaRPr lang="nb-NO" dirty="0"/>
          </a:p>
        </p:txBody>
      </p:sp>
      <p:sp>
        <p:nvSpPr>
          <p:cNvPr id="10" name="Plassholder for bilde 11">
            <a:extLst>
              <a:ext uri="{FF2B5EF4-FFF2-40B4-BE49-F238E27FC236}">
                <a16:creationId xmlns:a16="http://schemas.microsoft.com/office/drawing/2014/main" id="{93D7447B-B070-BBD3-1EC8-02ED14B28421}"/>
              </a:ext>
            </a:extLst>
          </p:cNvPr>
          <p:cNvSpPr>
            <a:spLocks noGrp="1" noChangeAspect="1"/>
          </p:cNvSpPr>
          <p:nvPr userDrawn="1">
            <p:ph type="pic" sz="quarter" idx="26"/>
          </p:nvPr>
        </p:nvSpPr>
        <p:spPr>
          <a:xfrm>
            <a:off x="320628" y="3803595"/>
            <a:ext cx="2772000" cy="2772000"/>
          </a:xfrm>
          <a:prstGeom prst="rect">
            <a:avLst/>
          </a:prstGeom>
          <a:noFill/>
        </p:spPr>
        <p:txBody>
          <a:bodyPr wrap="square" lIns="216000" tIns="216000" rIns="216000" bIns="216000">
            <a:noAutofit/>
          </a:bodyPr>
          <a:lstStyle>
            <a:lvl1pPr marL="0" indent="0" algn="ctr">
              <a:buNone/>
              <a:defRPr sz="1800"/>
            </a:lvl1pPr>
          </a:lstStyle>
          <a:p>
            <a:r>
              <a:rPr lang="nb-NO"/>
              <a:t>Klikk på ikonet for å legge til et bilde</a:t>
            </a:r>
            <a:endParaRPr lang="nb-NO" dirty="0"/>
          </a:p>
        </p:txBody>
      </p:sp>
      <p:sp>
        <p:nvSpPr>
          <p:cNvPr id="11" name="Plassholder for tekst 6">
            <a:extLst>
              <a:ext uri="{FF2B5EF4-FFF2-40B4-BE49-F238E27FC236}">
                <a16:creationId xmlns:a16="http://schemas.microsoft.com/office/drawing/2014/main" id="{8448CF62-475E-60E9-928C-735F29E280A4}"/>
              </a:ext>
            </a:extLst>
          </p:cNvPr>
          <p:cNvSpPr>
            <a:spLocks noGrp="1"/>
          </p:cNvSpPr>
          <p:nvPr userDrawn="1">
            <p:ph type="body" sz="quarter" idx="25" hasCustomPrompt="1"/>
          </p:nvPr>
        </p:nvSpPr>
        <p:spPr>
          <a:xfrm>
            <a:off x="332409" y="6603529"/>
            <a:ext cx="11518232" cy="11502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2" name="Plassholder for tekst 13">
            <a:extLst>
              <a:ext uri="{FF2B5EF4-FFF2-40B4-BE49-F238E27FC236}">
                <a16:creationId xmlns:a16="http://schemas.microsoft.com/office/drawing/2014/main" id="{E1271B20-F563-0911-B4EF-E60F3BCECB9A}"/>
              </a:ext>
            </a:extLst>
          </p:cNvPr>
          <p:cNvSpPr>
            <a:spLocks noGrp="1"/>
          </p:cNvSpPr>
          <p:nvPr userDrawn="1">
            <p:ph type="body" sz="quarter" idx="27" hasCustomPrompt="1"/>
          </p:nvPr>
        </p:nvSpPr>
        <p:spPr>
          <a:xfrm>
            <a:off x="6652260" y="1880742"/>
            <a:ext cx="4320540" cy="3845792"/>
          </a:xfrm>
        </p:spPr>
        <p:txBody>
          <a:bodyPr anchor="ctr" anchorCtr="0"/>
          <a:lstStyle>
            <a:lvl1pPr marL="0" indent="0">
              <a:buNone/>
              <a:defRPr sz="2800" b="1"/>
            </a:lvl1pPr>
          </a:lstStyle>
          <a:p>
            <a:pPr lvl="0"/>
            <a:r>
              <a:rPr lang="nb-NO" dirty="0"/>
              <a:t>Klikk for å legge inn budskap</a:t>
            </a:r>
          </a:p>
          <a:p>
            <a:pPr lvl="1"/>
            <a:r>
              <a:rPr lang="nb-NO" dirty="0"/>
              <a:t>Andre nivå</a:t>
            </a:r>
          </a:p>
          <a:p>
            <a:pPr lvl="2"/>
            <a:r>
              <a:rPr lang="nb-NO" dirty="0"/>
              <a:t>Tredje nivå</a:t>
            </a:r>
          </a:p>
          <a:p>
            <a:pPr lvl="3"/>
            <a:r>
              <a:rPr lang="nb-NO" dirty="0"/>
              <a:t>Fjerde nivå</a:t>
            </a:r>
          </a:p>
          <a:p>
            <a:pPr lvl="4"/>
            <a:r>
              <a:rPr lang="nb-NO" dirty="0"/>
              <a:t>Femte nivå</a:t>
            </a:r>
          </a:p>
        </p:txBody>
      </p:sp>
      <p:pic>
        <p:nvPicPr>
          <p:cNvPr id="6" name="Symbol">
            <a:extLst>
              <a:ext uri="{FF2B5EF4-FFF2-40B4-BE49-F238E27FC236}">
                <a16:creationId xmlns:a16="http://schemas.microsoft.com/office/drawing/2014/main" id="{6585C314-4E5C-4467-154C-64243F21F6B1}"/>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39555399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kalender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ABDCE49F-5B01-9B9C-0092-53059581D9A9}"/>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D7823480-D548-D458-3180-E17AD38E263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982" y="2268665"/>
            <a:ext cx="3470679" cy="3470679"/>
          </a:xfrm>
          <a:prstGeom prst="rect">
            <a:avLst/>
          </a:prstGeom>
        </p:spPr>
      </p:pic>
      <p:pic>
        <p:nvPicPr>
          <p:cNvPr id="2" name="Symbol">
            <a:extLst>
              <a:ext uri="{FF2B5EF4-FFF2-40B4-BE49-F238E27FC236}">
                <a16:creationId xmlns:a16="http://schemas.microsoft.com/office/drawing/2014/main" id="{B67397FF-132E-541C-BA97-A59D8017A214}"/>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12589691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diagram stolpe ">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A2CC3980-1FAA-609F-D801-A7CEAD82F590}"/>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A94AADEB-1204-A6C1-FEE1-787F1711EAB4}"/>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17ACEAF6-4DB6-BC83-DB9F-F4643B9832E9}"/>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78460579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analyse ">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47066B99-0507-A197-5EE8-3F8A54ED1192}"/>
              </a:ext>
            </a:extLst>
          </p:cNvPr>
          <p:cNvSpPr>
            <a:spLocks noGrp="1"/>
          </p:cNvSpPr>
          <p:nvPr>
            <p:ph type="title" hasCustomPrompt="1"/>
          </p:nvPr>
        </p:nvSpPr>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62A6167C-EDFB-7C4C-CA36-B28A77D0EAD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E8A09FCB-8038-87B8-A283-4EA5E512F98D}"/>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82459624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bestikk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1AB83064-0F63-2768-6266-42F0A4E1A662}"/>
              </a:ext>
            </a:extLst>
          </p:cNvPr>
          <p:cNvSpPr>
            <a:spLocks noGrp="1"/>
          </p:cNvSpPr>
          <p:nvPr>
            <p:ph type="title" hasCustomPrompt="1"/>
          </p:nvPr>
        </p:nvSpPr>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52C638E0-7D86-C81C-4600-1C6CECA0703C}"/>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B4B8E6D6-3445-BD4B-43DC-77EC43595120}"/>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80753053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politikk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ECA63EC7-6F0B-BAF9-1EE3-7AB8D27DAEB7}"/>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6D8B689A-F4CD-BD57-329A-FCF3A57CCF16}"/>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899D15D5-B5DD-488B-72D7-6118ED8DFABB}"/>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53115510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79.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håndtrykk">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899EAC37-0238-0206-3293-0B9F15C3843F}"/>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BF0CE7F9-DF98-A5B7-6D46-1DFC87947C37}"/>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CC54F81B-D541-072C-DDDA-403DF0456CC7}"/>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01744236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secHead" preserve="1" userDrawn="1">
  <p:cSld name="Kapittelinndeler - Tekst og bilde">
    <p:bg>
      <p:bgRef idx="1001">
        <a:schemeClr val="bg1"/>
      </p:bgRef>
    </p:bg>
    <p:spTree>
      <p:nvGrpSpPr>
        <p:cNvPr id="1" name=""/>
        <p:cNvGrpSpPr/>
        <p:nvPr/>
      </p:nvGrpSpPr>
      <p:grpSpPr>
        <a:xfrm>
          <a:off x="0" y="0"/>
          <a:ext cx="0" cy="0"/>
          <a:chOff x="0" y="0"/>
          <a:chExt cx="0" cy="0"/>
        </a:xfrm>
      </p:grpSpPr>
      <p:sp>
        <p:nvSpPr>
          <p:cNvPr id="2" name="Rectangle 79">
            <a:extLst>
              <a:ext uri="{FF2B5EF4-FFF2-40B4-BE49-F238E27FC236}">
                <a16:creationId xmlns:a16="http://schemas.microsoft.com/office/drawing/2014/main" id="{4D819793-C67E-4450-64C3-0E817481A782}"/>
              </a:ext>
              <a:ext uri="{C183D7F6-B498-43B3-948B-1728B52AA6E4}">
                <adec:decorative xmlns:adec="http://schemas.microsoft.com/office/drawing/2017/decorative" val="1"/>
              </a:ext>
            </a:extLst>
          </p:cNvPr>
          <p:cNvSpPr>
            <a:spLocks/>
          </p:cNvSpPr>
          <p:nvPr userDrawn="1"/>
        </p:nvSpPr>
        <p:spPr>
          <a:xfrm>
            <a:off x="338923" y="288332"/>
            <a:ext cx="11518232" cy="62778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3" name="Tittel 2">
            <a:extLst>
              <a:ext uri="{FF2B5EF4-FFF2-40B4-BE49-F238E27FC236}">
                <a16:creationId xmlns:a16="http://schemas.microsoft.com/office/drawing/2014/main" id="{FDE49E32-4953-9478-B48C-9BC051E58D3B}"/>
              </a:ext>
            </a:extLst>
          </p:cNvPr>
          <p:cNvSpPr>
            <a:spLocks noGrp="1"/>
          </p:cNvSpPr>
          <p:nvPr>
            <p:ph type="title" hasCustomPrompt="1"/>
          </p:nvPr>
        </p:nvSpPr>
        <p:spPr>
          <a:xfrm>
            <a:off x="837018" y="2400988"/>
            <a:ext cx="6161088" cy="2143125"/>
          </a:xfrm>
        </p:spPr>
        <p:txBody>
          <a:bodyPr vert="horz" lIns="0" tIns="0" rIns="0" bIns="0" rtlCol="0" anchor="ctr" anchorCtr="0">
            <a:noAutofit/>
          </a:bodyPr>
          <a:lstStyle>
            <a:lvl1pPr>
              <a:defRPr lang="nb-NO">
                <a:ea typeface="+mn-ea"/>
                <a:cs typeface="+mn-cs"/>
              </a:defRPr>
            </a:lvl1pPr>
          </a:lstStyle>
          <a:p>
            <a:pPr lvl="0"/>
            <a:r>
              <a:rPr lang="nb-NO" dirty="0"/>
              <a:t>Trykk her for å skrive navn på kapittelet</a:t>
            </a:r>
          </a:p>
        </p:txBody>
      </p:sp>
      <p:sp>
        <p:nvSpPr>
          <p:cNvPr id="10" name="Plassholder for bilde 11">
            <a:extLst>
              <a:ext uri="{FF2B5EF4-FFF2-40B4-BE49-F238E27FC236}">
                <a16:creationId xmlns:a16="http://schemas.microsoft.com/office/drawing/2014/main" id="{A3D159D3-46BA-D37F-40BD-BF20E55FA513}"/>
              </a:ext>
            </a:extLst>
          </p:cNvPr>
          <p:cNvSpPr>
            <a:spLocks noGrp="1"/>
          </p:cNvSpPr>
          <p:nvPr>
            <p:ph type="pic" sz="quarter" idx="16"/>
          </p:nvPr>
        </p:nvSpPr>
        <p:spPr>
          <a:xfrm>
            <a:off x="7662320" y="296753"/>
            <a:ext cx="4190757" cy="6269379"/>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585C88A0-AA77-6E46-8DD2-B68CAF8988AB}"/>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16410983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PC nettskol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822A9736-425A-AF1B-01D5-A272AF53B30B}"/>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CAC2C32D-E3BB-652D-8F6F-710B794E2A1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F3805628-EB00-F8CD-E9BE-FE206FDE86B9}"/>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65900746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1.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klima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C2740080-E924-C13C-11A3-D68020EA0A2C}"/>
              </a:ext>
              <a:ext uri="{C183D7F6-B498-43B3-948B-1728B52AA6E4}">
                <adec:decorative xmlns:adec="http://schemas.microsoft.com/office/drawing/2017/decorative" val="0"/>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4700680F-54B0-3CEF-BC4F-C29D901E7231}"/>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B1FC8600-0FA9-CF86-EA54-6206D677A15A}"/>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97163680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destinasjon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30C3412A-E443-3266-2C28-EFB16993AD54}"/>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7EED4FBB-EDF6-EC53-ABE6-FB77594ECD8B}"/>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8" cy="3472368"/>
          </a:xfrm>
          <a:prstGeom prst="rect">
            <a:avLst/>
          </a:prstGeom>
        </p:spPr>
      </p:pic>
      <p:pic>
        <p:nvPicPr>
          <p:cNvPr id="2" name="Symbol">
            <a:extLst>
              <a:ext uri="{FF2B5EF4-FFF2-40B4-BE49-F238E27FC236}">
                <a16:creationId xmlns:a16="http://schemas.microsoft.com/office/drawing/2014/main" id="{95CB916D-0580-9FF6-AF51-871349EA2762}"/>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24571371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buss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A3EE5645-5A6C-F479-BEED-D83A728D8649}"/>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48CFB3F6-4A33-60C4-0AD8-A6BC451B3F20}"/>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72973" y="2255656"/>
            <a:ext cx="3496697" cy="3496697"/>
          </a:xfrm>
          <a:prstGeom prst="rect">
            <a:avLst/>
          </a:prstGeom>
        </p:spPr>
      </p:pic>
      <p:pic>
        <p:nvPicPr>
          <p:cNvPr id="2" name="Symbol">
            <a:extLst>
              <a:ext uri="{FF2B5EF4-FFF2-40B4-BE49-F238E27FC236}">
                <a16:creationId xmlns:a16="http://schemas.microsoft.com/office/drawing/2014/main" id="{19D36AA5-6A43-4EBE-739B-D14287D777BF}"/>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309509855"/>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tannhels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CE9C4710-FDB6-D1E0-053E-6E3A94DE399A}"/>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1" name="Grafikk 10">
            <a:extLst>
              <a:ext uri="{FF2B5EF4-FFF2-40B4-BE49-F238E27FC236}">
                <a16:creationId xmlns:a16="http://schemas.microsoft.com/office/drawing/2014/main" id="{B28849AA-21FB-F285-72AC-0DD9F0983DD2}"/>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9" y="2267822"/>
            <a:ext cx="3472366" cy="3472366"/>
          </a:xfrm>
          <a:prstGeom prst="rect">
            <a:avLst/>
          </a:prstGeom>
        </p:spPr>
      </p:pic>
      <p:pic>
        <p:nvPicPr>
          <p:cNvPr id="2" name="Symbol">
            <a:extLst>
              <a:ext uri="{FF2B5EF4-FFF2-40B4-BE49-F238E27FC236}">
                <a16:creationId xmlns:a16="http://schemas.microsoft.com/office/drawing/2014/main" id="{27F0494C-D86B-7967-A99E-D961FDAC2E12}"/>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66615460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ikon sjekkliste ">
    <p:spTree>
      <p:nvGrpSpPr>
        <p:cNvPr id="1" name=""/>
        <p:cNvGrpSpPr/>
        <p:nvPr/>
      </p:nvGrpSpPr>
      <p:grpSpPr>
        <a:xfrm>
          <a:off x="0" y="0"/>
          <a:ext cx="0" cy="0"/>
          <a:chOff x="0" y="0"/>
          <a:chExt cx="0" cy="0"/>
        </a:xfrm>
      </p:grpSpPr>
      <p:sp>
        <p:nvSpPr>
          <p:cNvPr id="5" name="Tittel 5">
            <a:extLst>
              <a:ext uri="{FF2B5EF4-FFF2-40B4-BE49-F238E27FC236}">
                <a16:creationId xmlns:a16="http://schemas.microsoft.com/office/drawing/2014/main" id="{9EDB3680-F223-28CC-4BD9-7EA9FD2DC244}"/>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7" name="Ellipse 6">
            <a:extLst>
              <a:ext uri="{FF2B5EF4-FFF2-40B4-BE49-F238E27FC236}">
                <a16:creationId xmlns:a16="http://schemas.microsoft.com/office/drawing/2014/main" id="{6D89D4F7-300D-FBCE-8D4D-014957AD851D}"/>
              </a:ext>
              <a:ext uri="{C183D7F6-B498-43B3-948B-1728B52AA6E4}">
                <adec:decorative xmlns:adec="http://schemas.microsoft.com/office/drawing/2017/decorative" val="1"/>
              </a:ext>
            </a:extLst>
          </p:cNvPr>
          <p:cNvSpPr/>
          <p:nvPr userDrawn="1"/>
        </p:nvSpPr>
        <p:spPr>
          <a:xfrm>
            <a:off x="6477001" y="1755745"/>
            <a:ext cx="4488643" cy="4488643"/>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10" name="Grafikk 9">
            <a:extLst>
              <a:ext uri="{FF2B5EF4-FFF2-40B4-BE49-F238E27FC236}">
                <a16:creationId xmlns:a16="http://schemas.microsoft.com/office/drawing/2014/main" id="{87A327D8-0FFA-432B-9BA6-31B6B66BE948}"/>
              </a:ext>
              <a:ext uri="{C183D7F6-B498-43B3-948B-1728B52AA6E4}">
                <adec:decorative xmlns:adec="http://schemas.microsoft.com/office/drawing/2017/decorative" val="1"/>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6985138" y="2267821"/>
            <a:ext cx="3472367" cy="3472367"/>
          </a:xfrm>
          <a:prstGeom prst="rect">
            <a:avLst/>
          </a:prstGeom>
        </p:spPr>
      </p:pic>
      <p:pic>
        <p:nvPicPr>
          <p:cNvPr id="2" name="Symbol">
            <a:extLst>
              <a:ext uri="{FF2B5EF4-FFF2-40B4-BE49-F238E27FC236}">
                <a16:creationId xmlns:a16="http://schemas.microsoft.com/office/drawing/2014/main" id="{69A48CC0-77DA-D21A-7CDE-9DC67A76C947}"/>
              </a:ext>
              <a:ext uri="{C183D7F6-B498-43B3-948B-1728B52AA6E4}">
                <adec:decorative xmlns:adec="http://schemas.microsoft.com/office/drawing/2017/decorative" val="1"/>
              </a:ext>
            </a:extLst>
          </p:cNvPr>
          <p:cNvPicPr>
            <a:picLocks noChangeAspect="1"/>
          </p:cNvPicPr>
          <p:nvPr userDrawn="1"/>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52646541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preserve="1" userDrawn="1">
  <p:cSld name="Tittel og innhold med valgfritt ikon ">
    <p:spTree>
      <p:nvGrpSpPr>
        <p:cNvPr id="1" name=""/>
        <p:cNvGrpSpPr/>
        <p:nvPr/>
      </p:nvGrpSpPr>
      <p:grpSpPr>
        <a:xfrm>
          <a:off x="0" y="0"/>
          <a:ext cx="0" cy="0"/>
          <a:chOff x="0" y="0"/>
          <a:chExt cx="0" cy="0"/>
        </a:xfrm>
      </p:grpSpPr>
      <p:sp>
        <p:nvSpPr>
          <p:cNvPr id="4" name="Tittel 5">
            <a:extLst>
              <a:ext uri="{FF2B5EF4-FFF2-40B4-BE49-F238E27FC236}">
                <a16:creationId xmlns:a16="http://schemas.microsoft.com/office/drawing/2014/main" id="{EFF84E5F-A065-E08F-DCC7-201FC8497943}"/>
              </a:ext>
            </a:extLst>
          </p:cNvPr>
          <p:cNvSpPr>
            <a:spLocks noGrp="1"/>
          </p:cNvSpPr>
          <p:nvPr>
            <p:ph type="title" hasCustomPrompt="1"/>
          </p:nvPr>
        </p:nvSpPr>
        <p:spPr>
          <a:xfrm>
            <a:off x="856800" y="885600"/>
            <a:ext cx="10479600" cy="523220"/>
          </a:xfrm>
        </p:spPr>
        <p:txBody>
          <a:bodyPr/>
          <a:lstStyle>
            <a:lvl1pPr>
              <a:defRPr/>
            </a:lvl1p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4">
            <a:extLst>
              <a:ext uri="{FF2B5EF4-FFF2-40B4-BE49-F238E27FC236}">
                <a16:creationId xmlns:a16="http://schemas.microsoft.com/office/drawing/2014/main" id="{63FA54D4-93DF-1A9D-0CC4-5616E8000F73}"/>
              </a:ext>
            </a:extLst>
          </p:cNvPr>
          <p:cNvSpPr>
            <a:spLocks noGrp="1" noChangeAspect="1"/>
          </p:cNvSpPr>
          <p:nvPr>
            <p:ph type="pic" sz="quarter" idx="32" hasCustomPrompt="1"/>
          </p:nvPr>
        </p:nvSpPr>
        <p:spPr>
          <a:xfrm>
            <a:off x="6477001" y="1755745"/>
            <a:ext cx="4488644" cy="4488644"/>
          </a:xfrm>
          <a:prstGeom prst="ellipse">
            <a:avLst/>
          </a:prstGeom>
          <a:solidFill>
            <a:schemeClr val="tx2">
              <a:lumMod val="10000"/>
              <a:lumOff val="90000"/>
            </a:schemeClr>
          </a:solidFill>
        </p:spPr>
        <p:txBody>
          <a:bodyPr lIns="251999" tIns="251999" rIns="216000" bIns="108000"/>
          <a:lstStyle>
            <a:lvl1pPr marL="0" indent="0" algn="ctr">
              <a:buNone/>
              <a:defRPr sz="2200"/>
            </a:lvl1p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nb-NO" dirty="0" err="1"/>
              <a:t>Klikk</a:t>
            </a:r>
            <a:r>
              <a:rPr lang="nb-NO" dirty="0"/>
              <a:t> </a:t>
            </a:r>
            <a:r>
              <a:rPr lang="nb-NO" dirty="0" err="1"/>
              <a:t>på</a:t>
            </a:r>
            <a:r>
              <a:rPr lang="nb-NO" dirty="0"/>
              <a:t> </a:t>
            </a:r>
            <a:r>
              <a:rPr lang="nb-NO" dirty="0" err="1"/>
              <a:t>ikonet</a:t>
            </a:r>
            <a:r>
              <a:rPr lang="nb-NO" dirty="0"/>
              <a:t> under for å </a:t>
            </a:r>
            <a:r>
              <a:rPr lang="nb-NO" dirty="0" err="1"/>
              <a:t>sette</a:t>
            </a:r>
            <a:r>
              <a:rPr lang="nb-NO" dirty="0"/>
              <a:t> inn </a:t>
            </a:r>
            <a:r>
              <a:rPr lang="nb-NO" dirty="0" err="1"/>
              <a:t>ønsket</a:t>
            </a:r>
            <a:r>
              <a:rPr lang="nb-NO" dirty="0"/>
              <a:t> ikon. </a:t>
            </a:r>
            <a:r>
              <a:rPr lang="nb-NO" b="0" i="0" dirty="0">
                <a:solidFill>
                  <a:srgbClr val="000000"/>
                </a:solidFill>
                <a:effectLst/>
                <a:latin typeface="WordVisi_MSFontService"/>
              </a:rPr>
              <a:t>Se </a:t>
            </a:r>
            <a:r>
              <a:rPr lang="nb-NO" b="0" i="0" dirty="0" err="1">
                <a:solidFill>
                  <a:srgbClr val="000000"/>
                </a:solidFill>
                <a:effectLst/>
                <a:latin typeface="WordVisi_MSFontService"/>
              </a:rPr>
              <a:t>oppskrift</a:t>
            </a:r>
            <a:r>
              <a:rPr lang="nb-NO" b="0" i="0" dirty="0">
                <a:solidFill>
                  <a:srgbClr val="000000"/>
                </a:solidFill>
                <a:effectLst/>
                <a:latin typeface="WordVisi_MSFontService"/>
              </a:rPr>
              <a:t> </a:t>
            </a:r>
            <a:r>
              <a:rPr lang="nb-NO" b="0" i="0" dirty="0" err="1">
                <a:solidFill>
                  <a:srgbClr val="000000"/>
                </a:solidFill>
                <a:effectLst/>
                <a:latin typeface="WordVisi_MSFontService"/>
              </a:rPr>
              <a:t>til</a:t>
            </a:r>
            <a:r>
              <a:rPr lang="nb-NO" b="0" i="0" dirty="0">
                <a:solidFill>
                  <a:srgbClr val="000000"/>
                </a:solidFill>
                <a:effectLst/>
                <a:latin typeface="WordVisi_MSFontService"/>
              </a:rPr>
              <a:t> </a:t>
            </a:r>
            <a:r>
              <a:rPr lang="nb-NO" b="0" i="0" dirty="0" err="1">
                <a:solidFill>
                  <a:srgbClr val="000000"/>
                </a:solidFill>
                <a:effectLst/>
                <a:latin typeface="WordVisi_MSFontService"/>
              </a:rPr>
              <a:t>høyre</a:t>
            </a:r>
            <a:r>
              <a:rPr lang="nb-NO" b="0" i="0" dirty="0">
                <a:solidFill>
                  <a:srgbClr val="000000"/>
                </a:solidFill>
                <a:effectLst/>
                <a:latin typeface="WordVisi_MSFontService"/>
              </a:rPr>
              <a:t> for </a:t>
            </a:r>
            <a:r>
              <a:rPr lang="nb-NO" b="0" i="0" dirty="0" err="1">
                <a:solidFill>
                  <a:srgbClr val="000000"/>
                </a:solidFill>
                <a:effectLst/>
                <a:latin typeface="WordVisi_MSFontService"/>
              </a:rPr>
              <a:t>lysbildet</a:t>
            </a:r>
            <a:r>
              <a:rPr lang="nb-NO" b="0" i="0" dirty="0">
                <a:solidFill>
                  <a:srgbClr val="000000"/>
                </a:solidFill>
                <a:effectLst/>
                <a:latin typeface="WordVisi_MSFontService"/>
              </a:rPr>
              <a:t>.</a:t>
            </a:r>
            <a:endParaRPr lang="nb-NO" dirty="0"/>
          </a:p>
        </p:txBody>
      </p:sp>
      <p:sp>
        <p:nvSpPr>
          <p:cNvPr id="2" name="Rectangle 5">
            <a:extLst>
              <a:ext uri="{FF2B5EF4-FFF2-40B4-BE49-F238E27FC236}">
                <a16:creationId xmlns:a16="http://schemas.microsoft.com/office/drawing/2014/main" id="{254C3C88-8829-CF5E-EF60-704EB0DB203E}"/>
              </a:ext>
              <a:ext uri="{C183D7F6-B498-43B3-948B-1728B52AA6E4}">
                <adec:decorative xmlns:adec="http://schemas.microsoft.com/office/drawing/2017/decorative" val="1"/>
              </a:ext>
            </a:extLst>
          </p:cNvPr>
          <p:cNvSpPr/>
          <p:nvPr userDrawn="1"/>
        </p:nvSpPr>
        <p:spPr>
          <a:xfrm>
            <a:off x="12500764" y="0"/>
            <a:ext cx="5864238"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TekstSylinder 6">
            <a:extLst>
              <a:ext uri="{FF2B5EF4-FFF2-40B4-BE49-F238E27FC236}">
                <a16:creationId xmlns:a16="http://schemas.microsoft.com/office/drawing/2014/main" id="{97B9FE93-8760-2263-292D-8ED895069B51}"/>
              </a:ext>
              <a:ext uri="{C183D7F6-B498-43B3-948B-1728B52AA6E4}">
                <adec:decorative xmlns:adec="http://schemas.microsoft.com/office/drawing/2017/decorative" val="0"/>
              </a:ext>
            </a:extLst>
          </p:cNvPr>
          <p:cNvSpPr txBox="1"/>
          <p:nvPr userDrawn="1"/>
        </p:nvSpPr>
        <p:spPr>
          <a:xfrm>
            <a:off x="12712244" y="400049"/>
            <a:ext cx="5459524" cy="4616648"/>
          </a:xfrm>
          <a:prstGeom prst="rect">
            <a:avLst/>
          </a:prstGeom>
          <a:noFill/>
        </p:spPr>
        <p:txBody>
          <a:bodyPr wrap="square" rtlCol="0">
            <a:spAutoFit/>
          </a:bodyPr>
          <a:lstStyle/>
          <a:p>
            <a:r>
              <a:rPr lang="nb-NO" b="1" noProof="0" dirty="0"/>
              <a:t>Velg ikon fra vår ikonpakke</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I vår designmanual </a:t>
            </a:r>
            <a:r>
              <a:rPr lang="nb-NO" sz="1600" b="0" i="0" u="none" dirty="0">
                <a:solidFill>
                  <a:srgbClr val="000000"/>
                </a:solidFill>
                <a:effectLst/>
                <a:latin typeface="Calibri" panose="020F0502020204030204" pitchFamily="34" charset="0"/>
              </a:rPr>
              <a:t>h</a:t>
            </a:r>
            <a:r>
              <a:rPr lang="nb-NO" sz="1600" b="0" i="0" dirty="0">
                <a:solidFill>
                  <a:srgbClr val="000000"/>
                </a:solidFill>
                <a:effectLst/>
                <a:latin typeface="Calibri" panose="020F0502020204030204" pitchFamily="34" charset="0"/>
              </a:rPr>
              <a:t>ar vi en startpakke med spesialtilpassede ikoner for bruk i PowerPoint. Ikonene har ideell størrelse for plassering i den sirkelformede plassholderen og trenger ikke tilpasning.  </a:t>
            </a:r>
          </a:p>
          <a:p>
            <a:pPr marL="285750" indent="-285750" algn="l" rtl="0" fontAlgn="base">
              <a:buFont typeface="Courier New" panose="02070309020205020404" pitchFamily="49" charset="0"/>
              <a:buChar char="o"/>
            </a:pPr>
            <a:r>
              <a:rPr lang="nb-NO" sz="1600" dirty="0"/>
              <a:t>Last ned</a:t>
            </a:r>
            <a:r>
              <a:rPr lang="nb-NO" sz="1600" b="0" i="0" dirty="0">
                <a:solidFill>
                  <a:srgbClr val="000000"/>
                </a:solidFill>
                <a:effectLst/>
                <a:latin typeface="Calibri" panose="020F0502020204030204" pitchFamily="34" charset="0"/>
              </a:rPr>
              <a:t> filen «SVG for PowerPoint» </a:t>
            </a:r>
            <a:r>
              <a:rPr lang="nb-NO" sz="1600" dirty="0"/>
              <a:t>fra www.vestfoldfylke.no/ikoner. Etter å ha lagret filen må du pakke den ut. Det gjør du </a:t>
            </a:r>
            <a:r>
              <a:rPr lang="nb-NO" sz="1600" b="0" i="0" dirty="0">
                <a:solidFill>
                  <a:srgbClr val="000000"/>
                </a:solidFill>
                <a:effectLst/>
                <a:latin typeface="Calibri" panose="020F0502020204030204" pitchFamily="34" charset="0"/>
              </a:rPr>
              <a:t>ved å høyreklikke på filen og velge «Pakk ut alle».  </a:t>
            </a:r>
          </a:p>
          <a:p>
            <a:pPr marL="285750" indent="-285750" algn="l" rtl="0" fontAlgn="base">
              <a:buFont typeface="Courier New" panose="02070309020205020404" pitchFamily="49" charset="0"/>
              <a:buChar char="o"/>
            </a:pPr>
            <a:r>
              <a:rPr lang="nb-NO" sz="1600" b="0" i="0" dirty="0">
                <a:solidFill>
                  <a:srgbClr val="000000"/>
                </a:solidFill>
                <a:effectLst/>
                <a:latin typeface="Calibri" panose="020F0502020204030204" pitchFamily="34" charset="0"/>
              </a:rPr>
              <a:t>Klikk på ikonet i plassholderen for å sette inn ikon. Hvis du allerede har plassert inn et ikon,</a:t>
            </a:r>
            <a:r>
              <a:rPr lang="nb-NO" sz="1600" dirty="0"/>
              <a:t> men ikke ønsker å bruke det, </a:t>
            </a:r>
            <a:r>
              <a:rPr lang="nb-NO" sz="1600" b="0" i="0" dirty="0">
                <a:solidFill>
                  <a:srgbClr val="000000"/>
                </a:solidFill>
                <a:effectLst/>
                <a:latin typeface="Calibri" panose="020F0502020204030204" pitchFamily="34" charset="0"/>
              </a:rPr>
              <a:t>marker og slett det før du velger et nytt.</a:t>
            </a:r>
          </a:p>
          <a:p>
            <a:pPr marL="285750" indent="-285750">
              <a:buFont typeface="Arial" panose="020B0604020202020204" pitchFamily="34" charset="0"/>
              <a:buChar char="•"/>
            </a:pPr>
            <a:endParaRPr lang="nb-NO" sz="1600" b="1" dirty="0"/>
          </a:p>
          <a:p>
            <a:pPr marL="0" indent="0">
              <a:buFont typeface="Arial" panose="020B0604020202020204" pitchFamily="34" charset="0"/>
              <a:buNone/>
            </a:pPr>
            <a:r>
              <a:rPr lang="nb-NO" sz="1600" b="1" dirty="0"/>
              <a:t>Ønsker du et annet ikon?</a:t>
            </a:r>
          </a:p>
          <a:p>
            <a:pPr marL="0" indent="0">
              <a:buFont typeface="Arial" panose="020B0604020202020204" pitchFamily="34" charset="0"/>
              <a:buNone/>
            </a:pPr>
            <a:r>
              <a:rPr lang="nb-NO" sz="1600" b="0" i="0" dirty="0">
                <a:solidFill>
                  <a:srgbClr val="000000"/>
                </a:solidFill>
                <a:effectLst/>
                <a:latin typeface="Calibri" panose="020F0502020204030204" pitchFamily="34" charset="0"/>
              </a:rPr>
              <a:t>Under «Oppsett» på fanen «Hjem» finner du oppsett med andre ikoner.</a:t>
            </a:r>
            <a:br>
              <a:rPr lang="nb-NO" sz="1800" b="0" i="0" dirty="0">
                <a:solidFill>
                  <a:srgbClr val="000000"/>
                </a:solidFill>
                <a:effectLst/>
                <a:latin typeface="WordVisiCarriageReturn_MSFontService"/>
              </a:rPr>
            </a:br>
            <a:endParaRPr lang="nb-NO" dirty="0"/>
          </a:p>
          <a:p>
            <a:pPr marL="285750" indent="-285750">
              <a:buFont typeface="Arial" panose="020B0604020202020204" pitchFamily="34" charset="0"/>
              <a:buChar char="•"/>
            </a:pPr>
            <a:endParaRPr lang="nb-NO" dirty="0"/>
          </a:p>
        </p:txBody>
      </p:sp>
      <p:pic>
        <p:nvPicPr>
          <p:cNvPr id="8" name="Picture 10" descr="Skjermdump med oversikt over noen av ikonsidene i malen">
            <a:extLst>
              <a:ext uri="{FF2B5EF4-FFF2-40B4-BE49-F238E27FC236}">
                <a16:creationId xmlns:a16="http://schemas.microsoft.com/office/drawing/2014/main" id="{8ACC4544-0508-98D5-02F6-1B7FD80125B0}"/>
              </a:ext>
              <a:ext uri="{C183D7F6-B498-43B3-948B-1728B52AA6E4}">
                <adec:decorative xmlns:adec="http://schemas.microsoft.com/office/drawing/2017/decorative" val="0"/>
              </a:ext>
            </a:extLst>
          </p:cNvPr>
          <p:cNvPicPr>
            <a:picLocks noChangeAspect="1"/>
          </p:cNvPicPr>
          <p:nvPr userDrawn="1"/>
        </p:nvPicPr>
        <p:blipFill rotWithShape="1">
          <a:blip r:embed="rId2" cstate="email">
            <a:extLst>
              <a:ext uri="{28A0092B-C50C-407E-A947-70E740481C1C}">
                <a14:useLocalDpi xmlns:a14="http://schemas.microsoft.com/office/drawing/2010/main"/>
              </a:ext>
            </a:extLst>
          </a:blip>
          <a:srcRect t="-836" b="-836"/>
          <a:stretch/>
        </p:blipFill>
        <p:spPr>
          <a:xfrm>
            <a:off x="12813946" y="4562375"/>
            <a:ext cx="4043007" cy="2137055"/>
          </a:xfrm>
          <a:prstGeom prst="rect">
            <a:avLst/>
          </a:prstGeom>
        </p:spPr>
      </p:pic>
      <p:pic>
        <p:nvPicPr>
          <p:cNvPr id="10" name="Symbol">
            <a:extLst>
              <a:ext uri="{FF2B5EF4-FFF2-40B4-BE49-F238E27FC236}">
                <a16:creationId xmlns:a16="http://schemas.microsoft.com/office/drawing/2014/main" id="{9B7946B8-5F69-459B-17E7-02131AFC6E21}"/>
              </a:ext>
              <a:ext uri="{C183D7F6-B498-43B3-948B-1728B52AA6E4}">
                <adec:decorative xmlns:adec="http://schemas.microsoft.com/office/drawing/2017/decorative" val="1"/>
              </a:ext>
            </a:extLst>
          </p:cNvPr>
          <p:cNvPicPr>
            <a:picLocks noChangeAspect="1"/>
          </p:cNvPicPr>
          <p:nvPr userDrawn="1"/>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65879575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type="title" preserve="1" userDrawn="1">
  <p:cSld name="Forside - Kun tekst 1">
    <p:spTree>
      <p:nvGrpSpPr>
        <p:cNvPr id="1" name=""/>
        <p:cNvGrpSpPr/>
        <p:nvPr/>
      </p:nvGrpSpPr>
      <p:grpSpPr>
        <a:xfrm>
          <a:off x="0" y="0"/>
          <a:ext cx="0" cy="0"/>
          <a:chOff x="0" y="0"/>
          <a:chExt cx="0" cy="0"/>
        </a:xfrm>
      </p:grpSpPr>
      <p:sp>
        <p:nvSpPr>
          <p:cNvPr id="14" name="Rectangle 79">
            <a:extLst>
              <a:ext uri="{FF2B5EF4-FFF2-40B4-BE49-F238E27FC236}">
                <a16:creationId xmlns:a16="http://schemas.microsoft.com/office/drawing/2014/main" id="{DB82988C-3637-18CC-6020-135E6C77DA69}"/>
              </a:ext>
              <a:ext uri="{C183D7F6-B498-43B3-948B-1728B52AA6E4}">
                <adec:decorative xmlns:adec="http://schemas.microsoft.com/office/drawing/2017/decorative" val="1"/>
              </a:ext>
            </a:extLst>
          </p:cNvPr>
          <p:cNvSpPr/>
          <p:nvPr userDrawn="1"/>
        </p:nvSpPr>
        <p:spPr>
          <a:xfrm>
            <a:off x="336883" y="1025768"/>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Tittel 4">
            <a:extLst>
              <a:ext uri="{FF2B5EF4-FFF2-40B4-BE49-F238E27FC236}">
                <a16:creationId xmlns:a16="http://schemas.microsoft.com/office/drawing/2014/main" id="{0534C42F-7EB9-43CA-9B50-33A4134E01DF}"/>
              </a:ext>
            </a:extLst>
          </p:cNvPr>
          <p:cNvSpPr>
            <a:spLocks noGrp="1"/>
          </p:cNvSpPr>
          <p:nvPr>
            <p:ph type="title" hasCustomPrompt="1"/>
          </p:nvPr>
        </p:nvSpPr>
        <p:spPr>
          <a:xfrm>
            <a:off x="855653" y="1610769"/>
            <a:ext cx="6220143" cy="2141930"/>
          </a:xfrm>
        </p:spPr>
        <p:txBody>
          <a:bodyPr anchor="t">
            <a:noAutofit/>
          </a:bodyPr>
          <a:lstStyle>
            <a:lvl1pPr>
              <a:lnSpc>
                <a:spcPts val="5000"/>
              </a:lnSpc>
              <a:defRPr sz="4600"/>
            </a:lvl1pPr>
          </a:lstStyle>
          <a:p>
            <a:r>
              <a:rPr lang="nb-NO" dirty="0"/>
              <a:t>Standard forside med stor tittel på farget bakgrunn</a:t>
            </a:r>
          </a:p>
        </p:txBody>
      </p:sp>
      <p:sp>
        <p:nvSpPr>
          <p:cNvPr id="2" name="Plassholder for tekst 3">
            <a:extLst>
              <a:ext uri="{FF2B5EF4-FFF2-40B4-BE49-F238E27FC236}">
                <a16:creationId xmlns:a16="http://schemas.microsoft.com/office/drawing/2014/main" id="{7771771C-2AC4-132D-DF39-6D5F713C6014}"/>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4" name="Plassholder for tekst 3">
            <a:extLst>
              <a:ext uri="{FF2B5EF4-FFF2-40B4-BE49-F238E27FC236}">
                <a16:creationId xmlns:a16="http://schemas.microsoft.com/office/drawing/2014/main" id="{D9E9EB7F-855D-A44B-B6C0-656D9B0CE61F}"/>
              </a:ext>
            </a:extLst>
          </p:cNvPr>
          <p:cNvSpPr>
            <a:spLocks noGrp="1"/>
          </p:cNvSpPr>
          <p:nvPr>
            <p:ph type="body" sz="quarter" idx="22" hasCustomPrompt="1"/>
          </p:nvPr>
        </p:nvSpPr>
        <p:spPr>
          <a:xfrm>
            <a:off x="855652" y="5983834"/>
            <a:ext cx="6220143" cy="336499"/>
          </a:xfrm>
        </p:spPr>
        <p:txBody>
          <a:bodyPr/>
          <a:lstStyle>
            <a:lvl1pPr marL="0" indent="0">
              <a:buNone/>
              <a:defRPr sz="1400"/>
            </a:lvl1pPr>
          </a:lstStyle>
          <a:p>
            <a:pPr lvl="0"/>
            <a:r>
              <a:rPr lang="nb-NO" dirty="0"/>
              <a:t>Navn, dato, sted</a:t>
            </a:r>
          </a:p>
        </p:txBody>
      </p:sp>
      <p:sp>
        <p:nvSpPr>
          <p:cNvPr id="6" name="Oval 2">
            <a:extLst>
              <a:ext uri="{FF2B5EF4-FFF2-40B4-BE49-F238E27FC236}">
                <a16:creationId xmlns:a16="http://schemas.microsoft.com/office/drawing/2014/main" id="{7DD0E84F-635B-3305-0FA2-230AE81DD730}"/>
              </a:ext>
              <a:ext uri="{C183D7F6-B498-43B3-948B-1728B52AA6E4}">
                <adec:decorative xmlns:adec="http://schemas.microsoft.com/office/drawing/2017/decorative" val="1"/>
              </a:ext>
            </a:extLst>
          </p:cNvPr>
          <p:cNvSpPr>
            <a:spLocks/>
          </p:cNvSpPr>
          <p:nvPr userDrawn="1"/>
        </p:nvSpPr>
        <p:spPr>
          <a:xfrm>
            <a:off x="10008315" y="4722968"/>
            <a:ext cx="1846800" cy="18468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7" name="Rectangle 9">
            <a:extLst>
              <a:ext uri="{FF2B5EF4-FFF2-40B4-BE49-F238E27FC236}">
                <a16:creationId xmlns:a16="http://schemas.microsoft.com/office/drawing/2014/main" id="{2D188B16-C363-997F-1796-3FF0CFA46339}"/>
              </a:ext>
              <a:ext uri="{C183D7F6-B498-43B3-948B-1728B52AA6E4}">
                <adec:decorative xmlns:adec="http://schemas.microsoft.com/office/drawing/2017/decorative" val="1"/>
              </a:ext>
            </a:extLst>
          </p:cNvPr>
          <p:cNvSpPr>
            <a:spLocks/>
          </p:cNvSpPr>
          <p:nvPr userDrawn="1"/>
        </p:nvSpPr>
        <p:spPr>
          <a:xfrm>
            <a:off x="8159717" y="4722968"/>
            <a:ext cx="1846800" cy="18468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8" name="Tåre 12">
            <a:extLst>
              <a:ext uri="{FF2B5EF4-FFF2-40B4-BE49-F238E27FC236}">
                <a16:creationId xmlns:a16="http://schemas.microsoft.com/office/drawing/2014/main" id="{0C1016E8-7745-79A9-2E07-F10D82AD6CB3}"/>
              </a:ext>
              <a:ext uri="{C183D7F6-B498-43B3-948B-1728B52AA6E4}">
                <adec:decorative xmlns:adec="http://schemas.microsoft.com/office/drawing/2017/decorative" val="1"/>
              </a:ext>
            </a:extLst>
          </p:cNvPr>
          <p:cNvSpPr>
            <a:spLocks noChangeAspect="1"/>
          </p:cNvSpPr>
          <p:nvPr userDrawn="1"/>
        </p:nvSpPr>
        <p:spPr>
          <a:xfrm rot="10800000">
            <a:off x="8157917" y="1025768"/>
            <a:ext cx="3697200" cy="36972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3" name="Graphic 2" descr="Sandefjord videregående skole logo">
            <a:extLst>
              <a:ext uri="{FF2B5EF4-FFF2-40B4-BE49-F238E27FC236}">
                <a16:creationId xmlns:a16="http://schemas.microsoft.com/office/drawing/2014/main" id="{B6F1700C-6DFA-4621-0967-A8CC6A605BE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1817876109"/>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preserve="1" userDrawn="1">
  <p:cSld name="Forside - Kun tekst 2">
    <p:spTree>
      <p:nvGrpSpPr>
        <p:cNvPr id="1" name=""/>
        <p:cNvGrpSpPr/>
        <p:nvPr/>
      </p:nvGrpSpPr>
      <p:grpSpPr>
        <a:xfrm>
          <a:off x="0" y="0"/>
          <a:ext cx="0" cy="0"/>
          <a:chOff x="0" y="0"/>
          <a:chExt cx="0" cy="0"/>
        </a:xfrm>
      </p:grpSpPr>
      <p:sp>
        <p:nvSpPr>
          <p:cNvPr id="31" name="Rectangle 79">
            <a:extLst>
              <a:ext uri="{FF2B5EF4-FFF2-40B4-BE49-F238E27FC236}">
                <a16:creationId xmlns:a16="http://schemas.microsoft.com/office/drawing/2014/main" id="{8D07BEB7-E05D-58A1-CDAD-1B5E4269C2B2}"/>
              </a:ext>
              <a:ext uri="{C183D7F6-B498-43B3-948B-1728B52AA6E4}">
                <adec:decorative xmlns:adec="http://schemas.microsoft.com/office/drawing/2017/decorative" val="1"/>
              </a:ext>
            </a:extLst>
          </p:cNvPr>
          <p:cNvSpPr/>
          <p:nvPr userDrawn="1"/>
        </p:nvSpPr>
        <p:spPr>
          <a:xfrm>
            <a:off x="336883" y="1024990"/>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D964E684-3D5F-10E9-94E1-4FA00E7677CA}"/>
              </a:ext>
            </a:extLst>
          </p:cNvPr>
          <p:cNvSpPr>
            <a:spLocks noGrp="1"/>
          </p:cNvSpPr>
          <p:nvPr>
            <p:ph type="title" hasCustomPrompt="1"/>
          </p:nvPr>
        </p:nvSpPr>
        <p:spPr>
          <a:xfrm>
            <a:off x="855653" y="1610769"/>
            <a:ext cx="6220143" cy="2141930"/>
          </a:xfrm>
        </p:spPr>
        <p:txBody>
          <a:bodyPr anchor="t">
            <a:noAutofit/>
          </a:bodyPr>
          <a:lstStyle>
            <a:lvl1pPr>
              <a:lnSpc>
                <a:spcPts val="5000"/>
              </a:lnSpc>
              <a:defRPr sz="4600"/>
            </a:lvl1pPr>
          </a:lstStyle>
          <a:p>
            <a:r>
              <a:rPr lang="nb-NO" dirty="0"/>
              <a:t>Standard forside med stor tittel på farget bakgrunn</a:t>
            </a:r>
          </a:p>
        </p:txBody>
      </p:sp>
      <p:sp>
        <p:nvSpPr>
          <p:cNvPr id="6" name="Plassholder for tekst 3">
            <a:extLst>
              <a:ext uri="{FF2B5EF4-FFF2-40B4-BE49-F238E27FC236}">
                <a16:creationId xmlns:a16="http://schemas.microsoft.com/office/drawing/2014/main" id="{D5923CD8-11EC-B49C-AD2C-538D51AD1C66}"/>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5" name="Plassholder for tekst 3">
            <a:extLst>
              <a:ext uri="{FF2B5EF4-FFF2-40B4-BE49-F238E27FC236}">
                <a16:creationId xmlns:a16="http://schemas.microsoft.com/office/drawing/2014/main" id="{15342323-D7FF-2B10-CEA8-08616D6ADF6C}"/>
              </a:ext>
            </a:extLst>
          </p:cNvPr>
          <p:cNvSpPr>
            <a:spLocks noGrp="1"/>
          </p:cNvSpPr>
          <p:nvPr>
            <p:ph type="body" sz="quarter" idx="22" hasCustomPrompt="1"/>
          </p:nvPr>
        </p:nvSpPr>
        <p:spPr>
          <a:xfrm>
            <a:off x="855652" y="5983834"/>
            <a:ext cx="6220143"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8" name="Freeform 24">
            <a:extLst>
              <a:ext uri="{FF2B5EF4-FFF2-40B4-BE49-F238E27FC236}">
                <a16:creationId xmlns:a16="http://schemas.microsoft.com/office/drawing/2014/main" id="{570C163E-2E78-2237-7D6D-BEF9BAAD7785}"/>
              </a:ext>
              <a:ext uri="{C183D7F6-B498-43B3-948B-1728B52AA6E4}">
                <adec:decorative xmlns:adec="http://schemas.microsoft.com/office/drawing/2017/decorative" val="1"/>
              </a:ext>
            </a:extLst>
          </p:cNvPr>
          <p:cNvSpPr/>
          <p:nvPr userDrawn="1"/>
        </p:nvSpPr>
        <p:spPr>
          <a:xfrm>
            <a:off x="8158960" y="4722968"/>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9" name="Freeform 26">
            <a:extLst>
              <a:ext uri="{FF2B5EF4-FFF2-40B4-BE49-F238E27FC236}">
                <a16:creationId xmlns:a16="http://schemas.microsoft.com/office/drawing/2014/main" id="{4DB62AD3-B126-188E-EC56-BF24713D503C}"/>
              </a:ext>
              <a:ext uri="{C183D7F6-B498-43B3-948B-1728B52AA6E4}">
                <adec:decorative xmlns:adec="http://schemas.microsoft.com/office/drawing/2017/decorative" val="1"/>
              </a:ext>
            </a:extLst>
          </p:cNvPr>
          <p:cNvSpPr/>
          <p:nvPr userDrawn="1"/>
        </p:nvSpPr>
        <p:spPr>
          <a:xfrm rot="10800000">
            <a:off x="9082512" y="4723116"/>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0" name="Rectangle 27">
            <a:extLst>
              <a:ext uri="{FF2B5EF4-FFF2-40B4-BE49-F238E27FC236}">
                <a16:creationId xmlns:a16="http://schemas.microsoft.com/office/drawing/2014/main" id="{157428F5-A8A8-6529-1E61-CF59FB04750B}"/>
              </a:ext>
              <a:ext uri="{C183D7F6-B498-43B3-948B-1728B52AA6E4}">
                <adec:decorative xmlns:adec="http://schemas.microsoft.com/office/drawing/2017/decorative" val="1"/>
              </a:ext>
            </a:extLst>
          </p:cNvPr>
          <p:cNvSpPr>
            <a:spLocks/>
          </p:cNvSpPr>
          <p:nvPr userDrawn="1"/>
        </p:nvSpPr>
        <p:spPr>
          <a:xfrm rot="16200000">
            <a:off x="10929915" y="1951426"/>
            <a:ext cx="925200" cy="9252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2" name="Oval 33">
            <a:extLst>
              <a:ext uri="{FF2B5EF4-FFF2-40B4-BE49-F238E27FC236}">
                <a16:creationId xmlns:a16="http://schemas.microsoft.com/office/drawing/2014/main" id="{1721D69E-C302-3E71-F2E5-2340B6A509CB}"/>
              </a:ext>
              <a:ext uri="{C183D7F6-B498-43B3-948B-1728B52AA6E4}">
                <adec:decorative xmlns:adec="http://schemas.microsoft.com/office/drawing/2017/decorative" val="1"/>
              </a:ext>
            </a:extLst>
          </p:cNvPr>
          <p:cNvSpPr/>
          <p:nvPr userDrawn="1"/>
        </p:nvSpPr>
        <p:spPr>
          <a:xfrm rot="16200000">
            <a:off x="10929915" y="1024990"/>
            <a:ext cx="925200" cy="9252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3" name="Tåre 32">
            <a:extLst>
              <a:ext uri="{FF2B5EF4-FFF2-40B4-BE49-F238E27FC236}">
                <a16:creationId xmlns:a16="http://schemas.microsoft.com/office/drawing/2014/main" id="{CE8227E0-4A0D-8DEE-C0F1-12476F795779}"/>
              </a:ext>
              <a:ext uri="{C183D7F6-B498-43B3-948B-1728B52AA6E4}">
                <adec:decorative xmlns:adec="http://schemas.microsoft.com/office/drawing/2017/decorative" val="1"/>
              </a:ext>
            </a:extLst>
          </p:cNvPr>
          <p:cNvSpPr>
            <a:spLocks noChangeAspect="1"/>
          </p:cNvSpPr>
          <p:nvPr userDrawn="1"/>
        </p:nvSpPr>
        <p:spPr>
          <a:xfrm rot="10800000">
            <a:off x="10008316" y="3797501"/>
            <a:ext cx="925200" cy="9252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4" name="Tåre 33">
            <a:extLst>
              <a:ext uri="{FF2B5EF4-FFF2-40B4-BE49-F238E27FC236}">
                <a16:creationId xmlns:a16="http://schemas.microsoft.com/office/drawing/2014/main" id="{4950CED0-B2CA-42ED-0727-EA27BB7D896C}"/>
              </a:ext>
              <a:ext uri="{C183D7F6-B498-43B3-948B-1728B52AA6E4}">
                <adec:decorative xmlns:adec="http://schemas.microsoft.com/office/drawing/2017/decorative" val="1"/>
              </a:ext>
            </a:extLst>
          </p:cNvPr>
          <p:cNvSpPr>
            <a:spLocks noChangeAspect="1"/>
          </p:cNvSpPr>
          <p:nvPr userDrawn="1"/>
        </p:nvSpPr>
        <p:spPr>
          <a:xfrm>
            <a:off x="10008315" y="4722968"/>
            <a:ext cx="1846800" cy="18468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5" name="Tåre 34">
            <a:extLst>
              <a:ext uri="{FF2B5EF4-FFF2-40B4-BE49-F238E27FC236}">
                <a16:creationId xmlns:a16="http://schemas.microsoft.com/office/drawing/2014/main" id="{B14F6871-E511-0E71-AF44-F70BC6B42088}"/>
              </a:ext>
              <a:ext uri="{C183D7F6-B498-43B3-948B-1728B52AA6E4}">
                <adec:decorative xmlns:adec="http://schemas.microsoft.com/office/drawing/2017/decorative" val="1"/>
              </a:ext>
            </a:extLst>
          </p:cNvPr>
          <p:cNvSpPr>
            <a:spLocks noChangeAspect="1"/>
          </p:cNvSpPr>
          <p:nvPr userDrawn="1"/>
        </p:nvSpPr>
        <p:spPr>
          <a:xfrm rot="5400000">
            <a:off x="9082363" y="3797502"/>
            <a:ext cx="925200" cy="9252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6" name="Tåre 35">
            <a:extLst>
              <a:ext uri="{FF2B5EF4-FFF2-40B4-BE49-F238E27FC236}">
                <a16:creationId xmlns:a16="http://schemas.microsoft.com/office/drawing/2014/main" id="{33CE8442-88B7-DB0C-C778-ACB6CA2FDB44}"/>
              </a:ext>
              <a:ext uri="{C183D7F6-B498-43B3-948B-1728B52AA6E4}">
                <adec:decorative xmlns:adec="http://schemas.microsoft.com/office/drawing/2017/decorative" val="1"/>
              </a:ext>
            </a:extLst>
          </p:cNvPr>
          <p:cNvSpPr>
            <a:spLocks noChangeAspect="1"/>
          </p:cNvSpPr>
          <p:nvPr userDrawn="1"/>
        </p:nvSpPr>
        <p:spPr>
          <a:xfrm>
            <a:off x="10004680" y="2875729"/>
            <a:ext cx="925200" cy="9252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17" name="Rectangle 27">
            <a:extLst>
              <a:ext uri="{FF2B5EF4-FFF2-40B4-BE49-F238E27FC236}">
                <a16:creationId xmlns:a16="http://schemas.microsoft.com/office/drawing/2014/main" id="{B87B1C00-DEFD-83AA-3E54-17E057000169}"/>
              </a:ext>
              <a:ext uri="{C183D7F6-B498-43B3-948B-1728B52AA6E4}">
                <adec:decorative xmlns:adec="http://schemas.microsoft.com/office/drawing/2017/decorative" val="1"/>
              </a:ext>
            </a:extLst>
          </p:cNvPr>
          <p:cNvSpPr>
            <a:spLocks/>
          </p:cNvSpPr>
          <p:nvPr userDrawn="1"/>
        </p:nvSpPr>
        <p:spPr>
          <a:xfrm rot="16200000">
            <a:off x="10002768" y="1951426"/>
            <a:ext cx="925200" cy="9252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1" name="Freeform 29">
            <a:extLst>
              <a:ext uri="{FF2B5EF4-FFF2-40B4-BE49-F238E27FC236}">
                <a16:creationId xmlns:a16="http://schemas.microsoft.com/office/drawing/2014/main" id="{8BE1EA07-3515-0402-C37C-D4E47D3C10C5}"/>
              </a:ext>
              <a:ext uri="{C183D7F6-B498-43B3-948B-1728B52AA6E4}">
                <adec:decorative xmlns:adec="http://schemas.microsoft.com/office/drawing/2017/decorative" val="1"/>
              </a:ext>
            </a:extLst>
          </p:cNvPr>
          <p:cNvSpPr/>
          <p:nvPr userDrawn="1"/>
        </p:nvSpPr>
        <p:spPr>
          <a:xfrm>
            <a:off x="10929915" y="2875902"/>
            <a:ext cx="925200" cy="18468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pic>
        <p:nvPicPr>
          <p:cNvPr id="2" name="Graphic 1" descr="Sandefjord videregående skole logo">
            <a:extLst>
              <a:ext uri="{FF2B5EF4-FFF2-40B4-BE49-F238E27FC236}">
                <a16:creationId xmlns:a16="http://schemas.microsoft.com/office/drawing/2014/main" id="{D558FFBE-8211-981A-834A-D07C2E596B7C}"/>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13085107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preserve="1" userDrawn="1">
  <p:cSld name="Forside - Tekst og bilde 1">
    <p:spTree>
      <p:nvGrpSpPr>
        <p:cNvPr id="1" name=""/>
        <p:cNvGrpSpPr/>
        <p:nvPr/>
      </p:nvGrpSpPr>
      <p:grpSpPr>
        <a:xfrm>
          <a:off x="0" y="0"/>
          <a:ext cx="0" cy="0"/>
          <a:chOff x="0" y="0"/>
          <a:chExt cx="0" cy="0"/>
        </a:xfrm>
      </p:grpSpPr>
      <p:sp>
        <p:nvSpPr>
          <p:cNvPr id="5" name="Rectangle 79">
            <a:extLst>
              <a:ext uri="{FF2B5EF4-FFF2-40B4-BE49-F238E27FC236}">
                <a16:creationId xmlns:a16="http://schemas.microsoft.com/office/drawing/2014/main" id="{E2840E63-141E-3B8A-879F-065A885DD561}"/>
              </a:ext>
              <a:ext uri="{C183D7F6-B498-43B3-948B-1728B52AA6E4}">
                <adec:decorative xmlns:adec="http://schemas.microsoft.com/office/drawing/2017/decorative" val="1"/>
              </a:ext>
            </a:extLst>
          </p:cNvPr>
          <p:cNvSpPr/>
          <p:nvPr userDrawn="1"/>
        </p:nvSpPr>
        <p:spPr>
          <a:xfrm>
            <a:off x="336883" y="1025768"/>
            <a:ext cx="5969757"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E234DF4A-8907-176A-A7A8-68DFA1BA24C2}"/>
              </a:ext>
            </a:extLst>
          </p:cNvPr>
          <p:cNvSpPr>
            <a:spLocks noGrp="1"/>
          </p:cNvSpPr>
          <p:nvPr>
            <p:ph type="title" hasCustomPrompt="1"/>
          </p:nvPr>
        </p:nvSpPr>
        <p:spPr>
          <a:xfrm>
            <a:off x="855653" y="1610769"/>
            <a:ext cx="5055029" cy="2141930"/>
          </a:xfrm>
        </p:spPr>
        <p:txBody>
          <a:bodyPr anchor="t">
            <a:noAutofit/>
          </a:bodyPr>
          <a:lstStyle>
            <a:lvl1pPr>
              <a:lnSpc>
                <a:spcPts val="5000"/>
              </a:lnSpc>
              <a:defRPr sz="4600"/>
            </a:lvl1pPr>
          </a:lstStyle>
          <a:p>
            <a:r>
              <a:rPr lang="nb-NO" dirty="0"/>
              <a:t>Standard forside med bildemulighet</a:t>
            </a:r>
          </a:p>
        </p:txBody>
      </p:sp>
      <p:sp>
        <p:nvSpPr>
          <p:cNvPr id="2" name="Plassholder for tekst 3">
            <a:extLst>
              <a:ext uri="{FF2B5EF4-FFF2-40B4-BE49-F238E27FC236}">
                <a16:creationId xmlns:a16="http://schemas.microsoft.com/office/drawing/2014/main" id="{FC2DC358-FC57-E5B4-7A61-5BCC4D8FAD18}"/>
              </a:ext>
            </a:extLst>
          </p:cNvPr>
          <p:cNvSpPr>
            <a:spLocks noGrp="1"/>
          </p:cNvSpPr>
          <p:nvPr>
            <p:ph type="body" sz="quarter" idx="23" hasCustomPrompt="1"/>
          </p:nvPr>
        </p:nvSpPr>
        <p:spPr>
          <a:xfrm>
            <a:off x="855652" y="3991624"/>
            <a:ext cx="5055029" cy="692150"/>
          </a:xfrm>
        </p:spPr>
        <p:txBody>
          <a:bodyPr/>
          <a:lstStyle>
            <a:lvl1pPr marL="0" indent="0">
              <a:buNone/>
              <a:defRPr sz="2000"/>
            </a:lvl1pPr>
          </a:lstStyle>
          <a:p>
            <a:pPr lvl="0"/>
            <a:r>
              <a:rPr lang="nb-NO" dirty="0"/>
              <a:t>Her kan det være en undertittel ved behov</a:t>
            </a:r>
          </a:p>
        </p:txBody>
      </p:sp>
      <p:sp>
        <p:nvSpPr>
          <p:cNvPr id="8" name="Plassholder for bilde 11">
            <a:extLst>
              <a:ext uri="{FF2B5EF4-FFF2-40B4-BE49-F238E27FC236}">
                <a16:creationId xmlns:a16="http://schemas.microsoft.com/office/drawing/2014/main" id="{86D10D41-8134-8ADF-305D-DD2D6D1897E7}"/>
              </a:ext>
            </a:extLst>
          </p:cNvPr>
          <p:cNvSpPr>
            <a:spLocks noGrp="1"/>
          </p:cNvSpPr>
          <p:nvPr>
            <p:ph type="pic" sz="quarter" idx="16"/>
          </p:nvPr>
        </p:nvSpPr>
        <p:spPr>
          <a:xfrm>
            <a:off x="6306640" y="1025768"/>
            <a:ext cx="5544000" cy="5544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10" name="Plassholder for tekst 3">
            <a:extLst>
              <a:ext uri="{FF2B5EF4-FFF2-40B4-BE49-F238E27FC236}">
                <a16:creationId xmlns:a16="http://schemas.microsoft.com/office/drawing/2014/main" id="{3DCF646B-B6D9-DF15-629A-C1F6027CB4B1}"/>
              </a:ext>
            </a:extLst>
          </p:cNvPr>
          <p:cNvSpPr>
            <a:spLocks noGrp="1"/>
          </p:cNvSpPr>
          <p:nvPr>
            <p:ph type="body" sz="quarter" idx="22" hasCustomPrompt="1"/>
          </p:nvPr>
        </p:nvSpPr>
        <p:spPr>
          <a:xfrm>
            <a:off x="855652" y="5983834"/>
            <a:ext cx="5055029"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6" name="Plassholder for tekst 6">
            <a:extLst>
              <a:ext uri="{FF2B5EF4-FFF2-40B4-BE49-F238E27FC236}">
                <a16:creationId xmlns:a16="http://schemas.microsoft.com/office/drawing/2014/main" id="{94110535-FAEF-7269-FC00-E47FDBA778D6}"/>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pic>
        <p:nvPicPr>
          <p:cNvPr id="3" name="Graphic 2" descr="Sandefjord videregående skole logo">
            <a:extLst>
              <a:ext uri="{FF2B5EF4-FFF2-40B4-BE49-F238E27FC236}">
                <a16:creationId xmlns:a16="http://schemas.microsoft.com/office/drawing/2014/main" id="{95E95909-8291-9D50-C13D-32D002C7C1D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285002934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tel og innhold 2 kolonner">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a:solidFill>
                  <a:srgbClr val="000000"/>
                </a:solidFill>
                <a:effectLst/>
                <a:latin typeface="Calibri" panose="020F0502020204030204" pitchFamily="34" charset="0"/>
              </a:rPr>
              <a:t>Klikk for å legge inn tekst, eller klikk på ikonet under for å opprette tabell, diagram eller </a:t>
            </a:r>
            <a:r>
              <a:rPr lang="nb-NO" b="0" i="0" u="none" strike="noStrike" dirty="0" err="1">
                <a:solidFill>
                  <a:srgbClr val="000000"/>
                </a:solidFill>
                <a:effectLst/>
                <a:latin typeface="Calibri" panose="020F0502020204030204" pitchFamily="34" charset="0"/>
              </a:rPr>
              <a:t>SmartArt</a:t>
            </a:r>
            <a:r>
              <a:rPr lang="nb-NO" b="0" i="0" u="none" strike="noStrike" dirty="0">
                <a:solidFill>
                  <a:srgbClr val="000000"/>
                </a:solidFill>
                <a:effectLst/>
                <a:latin typeface="Calibri" panose="020F0502020204030204" pitchFamily="34" charset="0"/>
              </a:rPr>
              <a:t>.</a:t>
            </a:r>
          </a:p>
          <a:p>
            <a:pPr lvl="1"/>
            <a:r>
              <a:rPr lang="nb-NO" dirty="0"/>
              <a:t>Andre </a:t>
            </a:r>
            <a:r>
              <a:rPr lang="nb-NO" dirty="0" err="1"/>
              <a:t>nivå</a:t>
            </a:r>
            <a:endParaRPr lang="nb-NO" dirty="0"/>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1755745"/>
            <a:ext cx="4859348" cy="4488644"/>
          </a:xfrm>
        </p:spPr>
        <p:txBody>
          <a:bodyPr/>
          <a:lstStyle>
            <a:lvl1pPr>
              <a:lnSpc>
                <a:spcPct val="100000"/>
              </a:lnSpc>
              <a:spcBef>
                <a:spcPts val="2200"/>
              </a:spcBef>
              <a:defRPr/>
            </a:lvl1pPr>
          </a:lstStyle>
          <a:p>
            <a:pPr lvl="0"/>
            <a:r>
              <a:rPr lang="nb-NO" b="0" i="0" u="none" strike="noStrike" dirty="0">
                <a:solidFill>
                  <a:srgbClr val="000000"/>
                </a:solidFill>
                <a:effectLst/>
                <a:latin typeface="Calibri" panose="020F0502020204030204" pitchFamily="34" charset="0"/>
              </a:rPr>
              <a:t>Klikk for å legge inn tekst, eller klikk på ikonet under for å opprette tabell, diagram eller </a:t>
            </a:r>
            <a:r>
              <a:rPr lang="nb-NO" b="0" i="0" u="none" strike="noStrike" dirty="0" err="1">
                <a:solidFill>
                  <a:srgbClr val="000000"/>
                </a:solidFill>
                <a:effectLst/>
                <a:latin typeface="Calibri" panose="020F0502020204030204" pitchFamily="34" charset="0"/>
              </a:rPr>
              <a:t>SmartArt</a:t>
            </a:r>
            <a:r>
              <a:rPr lang="nb-NO" b="0" i="0" u="none" strike="noStrike" dirty="0">
                <a:solidFill>
                  <a:srgbClr val="000000"/>
                </a:solidFill>
                <a:effectLst/>
                <a:latin typeface="Calibri" panose="020F0502020204030204" pitchFamily="34" charset="0"/>
              </a:rPr>
              <a:t>.</a:t>
            </a:r>
          </a:p>
          <a:p>
            <a:pPr lvl="1"/>
            <a:r>
              <a:rPr lang="nb-NO" dirty="0"/>
              <a:t>Andre nivå</a:t>
            </a:r>
          </a:p>
        </p:txBody>
      </p:sp>
      <p:sp>
        <p:nvSpPr>
          <p:cNvPr id="2" name="Tittel 1">
            <a:extLst>
              <a:ext uri="{FF2B5EF4-FFF2-40B4-BE49-F238E27FC236}">
                <a16:creationId xmlns:a16="http://schemas.microsoft.com/office/drawing/2014/main" id="{C1A00309-8B63-2E33-7F1E-6E9F340DDB19}"/>
              </a:ext>
            </a:extLst>
          </p:cNvPr>
          <p:cNvSpPr>
            <a:spLocks noGrp="1"/>
          </p:cNvSpPr>
          <p:nvPr>
            <p:ph type="title" hasCustomPrompt="1"/>
          </p:nvPr>
        </p:nvSpPr>
        <p:spPr/>
        <p:txBody>
          <a:bodyPr/>
          <a:lstStyle/>
          <a:p>
            <a:r>
              <a:rPr lang="nb-NO" dirty="0"/>
              <a:t>Klikk for å skrive tittelen</a:t>
            </a:r>
          </a:p>
        </p:txBody>
      </p:sp>
    </p:spTree>
    <p:extLst>
      <p:ext uri="{BB962C8B-B14F-4D97-AF65-F5344CB8AC3E}">
        <p14:creationId xmlns:p14="http://schemas.microsoft.com/office/powerpoint/2010/main" val="245866061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preserve="1" userDrawn="1">
  <p:cSld name="Forside - Tekst og bilde 2">
    <p:spTree>
      <p:nvGrpSpPr>
        <p:cNvPr id="1" name=""/>
        <p:cNvGrpSpPr/>
        <p:nvPr/>
      </p:nvGrpSpPr>
      <p:grpSpPr>
        <a:xfrm>
          <a:off x="0" y="0"/>
          <a:ext cx="0" cy="0"/>
          <a:chOff x="0" y="0"/>
          <a:chExt cx="0" cy="0"/>
        </a:xfrm>
      </p:grpSpPr>
      <p:sp>
        <p:nvSpPr>
          <p:cNvPr id="5" name="Rectangle 79">
            <a:extLst>
              <a:ext uri="{FF2B5EF4-FFF2-40B4-BE49-F238E27FC236}">
                <a16:creationId xmlns:a16="http://schemas.microsoft.com/office/drawing/2014/main" id="{6D484E3C-8A1C-A884-A23A-DFB573C73B24}"/>
              </a:ext>
              <a:ext uri="{C183D7F6-B498-43B3-948B-1728B52AA6E4}">
                <adec:decorative xmlns:adec="http://schemas.microsoft.com/office/drawing/2017/decorative" val="1"/>
              </a:ext>
            </a:extLst>
          </p:cNvPr>
          <p:cNvSpPr/>
          <p:nvPr userDrawn="1"/>
        </p:nvSpPr>
        <p:spPr>
          <a:xfrm>
            <a:off x="336883" y="1025768"/>
            <a:ext cx="11518232" cy="55440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4" name="Tittel 4">
            <a:extLst>
              <a:ext uri="{FF2B5EF4-FFF2-40B4-BE49-F238E27FC236}">
                <a16:creationId xmlns:a16="http://schemas.microsoft.com/office/drawing/2014/main" id="{E234DF4A-8907-176A-A7A8-68DFA1BA24C2}"/>
              </a:ext>
            </a:extLst>
          </p:cNvPr>
          <p:cNvSpPr>
            <a:spLocks noGrp="1"/>
          </p:cNvSpPr>
          <p:nvPr>
            <p:ph type="title" hasCustomPrompt="1"/>
          </p:nvPr>
        </p:nvSpPr>
        <p:spPr>
          <a:xfrm>
            <a:off x="855653" y="1610769"/>
            <a:ext cx="5055029" cy="2141930"/>
          </a:xfrm>
        </p:spPr>
        <p:txBody>
          <a:bodyPr anchor="t">
            <a:noAutofit/>
          </a:bodyPr>
          <a:lstStyle>
            <a:lvl1pPr>
              <a:lnSpc>
                <a:spcPts val="5000"/>
              </a:lnSpc>
              <a:defRPr sz="4600"/>
            </a:lvl1pPr>
          </a:lstStyle>
          <a:p>
            <a:r>
              <a:rPr lang="nb-NO" dirty="0"/>
              <a:t>Standard forside med bildemulighet</a:t>
            </a:r>
          </a:p>
        </p:txBody>
      </p:sp>
      <p:sp>
        <p:nvSpPr>
          <p:cNvPr id="2" name="Plassholder for tekst 3">
            <a:extLst>
              <a:ext uri="{FF2B5EF4-FFF2-40B4-BE49-F238E27FC236}">
                <a16:creationId xmlns:a16="http://schemas.microsoft.com/office/drawing/2014/main" id="{28BA5A49-13EB-6441-B144-F893251DBD4C}"/>
              </a:ext>
            </a:extLst>
          </p:cNvPr>
          <p:cNvSpPr>
            <a:spLocks noGrp="1"/>
          </p:cNvSpPr>
          <p:nvPr>
            <p:ph type="body" sz="quarter" idx="23" hasCustomPrompt="1"/>
          </p:nvPr>
        </p:nvSpPr>
        <p:spPr>
          <a:xfrm>
            <a:off x="855652" y="3991624"/>
            <a:ext cx="6220143" cy="692150"/>
          </a:xfrm>
        </p:spPr>
        <p:txBody>
          <a:bodyPr/>
          <a:lstStyle>
            <a:lvl1pPr marL="0" indent="0">
              <a:buNone/>
              <a:defRPr sz="2000"/>
            </a:lvl1pPr>
          </a:lstStyle>
          <a:p>
            <a:pPr lvl="0"/>
            <a:r>
              <a:rPr lang="nb-NO" dirty="0"/>
              <a:t>Her kan det være en undertittel ved behov</a:t>
            </a:r>
          </a:p>
        </p:txBody>
      </p:sp>
      <p:sp>
        <p:nvSpPr>
          <p:cNvPr id="10" name="Plassholder for tekst 3">
            <a:extLst>
              <a:ext uri="{FF2B5EF4-FFF2-40B4-BE49-F238E27FC236}">
                <a16:creationId xmlns:a16="http://schemas.microsoft.com/office/drawing/2014/main" id="{0FCE4B46-55EB-A5F7-4DB3-9ADEA0C6EC77}"/>
              </a:ext>
            </a:extLst>
          </p:cNvPr>
          <p:cNvSpPr>
            <a:spLocks noGrp="1"/>
          </p:cNvSpPr>
          <p:nvPr>
            <p:ph type="body" sz="quarter" idx="22" hasCustomPrompt="1"/>
          </p:nvPr>
        </p:nvSpPr>
        <p:spPr>
          <a:xfrm>
            <a:off x="855652" y="5983834"/>
            <a:ext cx="5055029" cy="336499"/>
          </a:xfrm>
        </p:spPr>
        <p:txBody>
          <a:bodyPr/>
          <a:lstStyle>
            <a:lvl1pPr marL="0" indent="0">
              <a:buNone/>
              <a:defRPr sz="14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8" name="Plassholder for tekst 6">
            <a:extLst>
              <a:ext uri="{FF2B5EF4-FFF2-40B4-BE49-F238E27FC236}">
                <a16:creationId xmlns:a16="http://schemas.microsoft.com/office/drawing/2014/main" id="{6A3FC62C-8FAC-97F2-4E2E-A17CE7DCC0AC}"/>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7" name="Friform 8">
            <a:extLst>
              <a:ext uri="{FF2B5EF4-FFF2-40B4-BE49-F238E27FC236}">
                <a16:creationId xmlns:a16="http://schemas.microsoft.com/office/drawing/2014/main" id="{D1043532-4862-E4B2-D460-463E334640F7}"/>
              </a:ext>
            </a:extLst>
          </p:cNvPr>
          <p:cNvSpPr>
            <a:spLocks noGrp="1" noChangeAspect="1"/>
          </p:cNvSpPr>
          <p:nvPr>
            <p:ph type="pic" sz="quarter" idx="38" hasCustomPrompt="1"/>
          </p:nvPr>
        </p:nvSpPr>
        <p:spPr>
          <a:xfrm>
            <a:off x="6311116" y="1025961"/>
            <a:ext cx="5543999" cy="5543807"/>
          </a:xfrm>
          <a:prstGeom prst="teardrop">
            <a:avLst/>
          </a:prstGeom>
          <a:solidFill>
            <a:schemeClr val="bg1">
              <a:lumMod val="75000"/>
            </a:schemeClr>
          </a:solidFill>
        </p:spPr>
        <p:txBody>
          <a:bodyPr wrap="square" lIns="144000" rIns="144000" anchor="ctr">
            <a:noAutofit/>
          </a:bodyPr>
          <a:lstStyle>
            <a:lvl1pPr marL="0" marR="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sz="1800"/>
            </a:lvl1pPr>
          </a:lstStyle>
          <a:p>
            <a:r>
              <a:rPr lang="nb-NO" dirty="0"/>
              <a:t>Klikk på ikonet for å sette inn bilde i formen</a:t>
            </a:r>
          </a:p>
        </p:txBody>
      </p:sp>
      <p:pic>
        <p:nvPicPr>
          <p:cNvPr id="3" name="Graphic 2" descr="Sandefjord videregående skole logo">
            <a:extLst>
              <a:ext uri="{FF2B5EF4-FFF2-40B4-BE49-F238E27FC236}">
                <a16:creationId xmlns:a16="http://schemas.microsoft.com/office/drawing/2014/main" id="{0E85F21B-35F9-E6E4-7D08-2E4424ED7D9D}"/>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46709317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type="title" preserve="1" userDrawn="1">
  <p:cSld name="Forside - Tekst og bilde 3">
    <p:spTree>
      <p:nvGrpSpPr>
        <p:cNvPr id="1" name=""/>
        <p:cNvGrpSpPr/>
        <p:nvPr/>
      </p:nvGrpSpPr>
      <p:grpSpPr>
        <a:xfrm>
          <a:off x="0" y="0"/>
          <a:ext cx="0" cy="0"/>
          <a:chOff x="0" y="0"/>
          <a:chExt cx="0" cy="0"/>
        </a:xfrm>
      </p:grpSpPr>
      <p:sp>
        <p:nvSpPr>
          <p:cNvPr id="11" name="Tittel 10">
            <a:extLst>
              <a:ext uri="{FF2B5EF4-FFF2-40B4-BE49-F238E27FC236}">
                <a16:creationId xmlns:a16="http://schemas.microsoft.com/office/drawing/2014/main" id="{FB35BEAD-1392-8CE0-984A-A871C25CB921}"/>
              </a:ext>
            </a:extLst>
          </p:cNvPr>
          <p:cNvSpPr>
            <a:spLocks noGrp="1"/>
          </p:cNvSpPr>
          <p:nvPr>
            <p:ph type="title" hasCustomPrompt="1"/>
          </p:nvPr>
        </p:nvSpPr>
        <p:spPr>
          <a:xfrm>
            <a:off x="336883" y="1025165"/>
            <a:ext cx="3693600" cy="3693600"/>
          </a:xfrm>
          <a:solidFill>
            <a:schemeClr val="tx2">
              <a:lumMod val="20000"/>
              <a:lumOff val="80000"/>
            </a:schemeClr>
          </a:solidFill>
        </p:spPr>
        <p:txBody>
          <a:bodyPr vert="horz" lIns="216000" tIns="216000" rIns="216000" bIns="216000" rtlCol="0" anchor="ctr" anchorCtr="0">
            <a:noAutofit/>
          </a:bodyPr>
          <a:lstStyle>
            <a:lvl1pPr>
              <a:lnSpc>
                <a:spcPts val="3900"/>
              </a:lnSpc>
              <a:defRPr lang="nb-NO" sz="3400">
                <a:latin typeface="+mn-lt"/>
                <a:ea typeface="+mn-ea"/>
                <a:cs typeface="+mn-cs"/>
              </a:defRPr>
            </a:lvl1pPr>
          </a:lstStyle>
          <a:p>
            <a:pPr lvl="0"/>
            <a:r>
              <a:rPr lang="nb-NO" dirty="0"/>
              <a:t>Standard forside med bilde-mulighet</a:t>
            </a:r>
          </a:p>
        </p:txBody>
      </p:sp>
      <p:sp>
        <p:nvSpPr>
          <p:cNvPr id="4" name="Text Placeholder 10">
            <a:extLst>
              <a:ext uri="{FF2B5EF4-FFF2-40B4-BE49-F238E27FC236}">
                <a16:creationId xmlns:a16="http://schemas.microsoft.com/office/drawing/2014/main" id="{9E3BF613-DAD9-3ACE-B434-D04CAAC724D5}"/>
              </a:ext>
            </a:extLst>
          </p:cNvPr>
          <p:cNvSpPr>
            <a:spLocks noGrp="1" noChangeAspect="1"/>
          </p:cNvSpPr>
          <p:nvPr>
            <p:ph type="body" sz="quarter" idx="27" hasCustomPrompt="1"/>
          </p:nvPr>
        </p:nvSpPr>
        <p:spPr>
          <a:xfrm>
            <a:off x="336883" y="4718881"/>
            <a:ext cx="1846800" cy="1846800"/>
          </a:xfrm>
          <a:solidFill>
            <a:schemeClr val="bg2">
              <a:lumMod val="20000"/>
              <a:lumOff val="80000"/>
            </a:schemeClr>
          </a:solidFill>
        </p:spPr>
        <p:txBody>
          <a:bodyPr lIns="216000" tIns="216000" rIns="216000" bIns="216000" anchor="ctr"/>
          <a:lstStyle>
            <a:lvl1pPr marL="0" indent="0">
              <a:buNone/>
              <a:defRPr sz="1600"/>
            </a:lvl1pPr>
          </a:lstStyle>
          <a:p>
            <a:pPr lvl="0"/>
            <a:r>
              <a:rPr lang="nb-NO" dirty="0"/>
              <a:t>Her kan det være en undertittel ved behov</a:t>
            </a:r>
          </a:p>
        </p:txBody>
      </p:sp>
      <p:sp>
        <p:nvSpPr>
          <p:cNvPr id="7" name="Plassholder for tekst 3">
            <a:extLst>
              <a:ext uri="{FF2B5EF4-FFF2-40B4-BE49-F238E27FC236}">
                <a16:creationId xmlns:a16="http://schemas.microsoft.com/office/drawing/2014/main" id="{7EA3C589-9082-BA99-ED4D-EC62D434CE85}"/>
              </a:ext>
            </a:extLst>
          </p:cNvPr>
          <p:cNvSpPr>
            <a:spLocks noGrp="1"/>
          </p:cNvSpPr>
          <p:nvPr>
            <p:ph type="body" sz="quarter" idx="22" hasCustomPrompt="1"/>
          </p:nvPr>
        </p:nvSpPr>
        <p:spPr>
          <a:xfrm>
            <a:off x="9817331" y="592370"/>
            <a:ext cx="2033309" cy="200417"/>
          </a:xfrm>
        </p:spPr>
        <p:txBody>
          <a:bodyPr/>
          <a:lstStyle>
            <a:lvl1pPr marL="0" indent="0" algn="r">
              <a:buNone/>
              <a:defRPr sz="1200"/>
            </a:lvl1pPr>
          </a:lstStyle>
          <a:p>
            <a:pPr lvl="0"/>
            <a:r>
              <a:rPr lang="nb-NO" dirty="0" err="1"/>
              <a:t>Navn</a:t>
            </a:r>
            <a:r>
              <a:rPr lang="nb-NO" dirty="0"/>
              <a:t>, </a:t>
            </a:r>
            <a:r>
              <a:rPr lang="nb-NO" dirty="0" err="1"/>
              <a:t>dato</a:t>
            </a:r>
            <a:r>
              <a:rPr lang="nb-NO" dirty="0"/>
              <a:t>, </a:t>
            </a:r>
            <a:r>
              <a:rPr lang="nb-NO" dirty="0" err="1"/>
              <a:t>sted</a:t>
            </a:r>
            <a:endParaRPr lang="nb-NO" dirty="0"/>
          </a:p>
        </p:txBody>
      </p:sp>
      <p:sp>
        <p:nvSpPr>
          <p:cNvPr id="6" name="Plassholder for bilde 11">
            <a:extLst>
              <a:ext uri="{FF2B5EF4-FFF2-40B4-BE49-F238E27FC236}">
                <a16:creationId xmlns:a16="http://schemas.microsoft.com/office/drawing/2014/main" id="{ECEB6764-F913-C32F-2064-C68029038D77}"/>
              </a:ext>
            </a:extLst>
          </p:cNvPr>
          <p:cNvSpPr>
            <a:spLocks noGrp="1"/>
          </p:cNvSpPr>
          <p:nvPr>
            <p:ph type="pic" sz="quarter" idx="16"/>
          </p:nvPr>
        </p:nvSpPr>
        <p:spPr>
          <a:xfrm>
            <a:off x="4026703" y="1025768"/>
            <a:ext cx="7832192" cy="5539913"/>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3" name="Plassholder for tekst 6">
            <a:extLst>
              <a:ext uri="{FF2B5EF4-FFF2-40B4-BE49-F238E27FC236}">
                <a16:creationId xmlns:a16="http://schemas.microsoft.com/office/drawing/2014/main" id="{90943251-7A65-C65B-7699-1573BA792580}"/>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2" name="Tåre 1">
            <a:extLst>
              <a:ext uri="{FF2B5EF4-FFF2-40B4-BE49-F238E27FC236}">
                <a16:creationId xmlns:a16="http://schemas.microsoft.com/office/drawing/2014/main" id="{BF6F50A5-39E8-76AE-565C-3C0CAB1FEE21}"/>
              </a:ext>
              <a:ext uri="{C183D7F6-B498-43B3-948B-1728B52AA6E4}">
                <adec:decorative xmlns:adec="http://schemas.microsoft.com/office/drawing/2017/decorative" val="1"/>
              </a:ext>
            </a:extLst>
          </p:cNvPr>
          <p:cNvSpPr>
            <a:spLocks noChangeAspect="1"/>
          </p:cNvSpPr>
          <p:nvPr userDrawn="1"/>
        </p:nvSpPr>
        <p:spPr>
          <a:xfrm rot="5400000">
            <a:off x="2181793" y="4718765"/>
            <a:ext cx="1846800" cy="18468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pic>
        <p:nvPicPr>
          <p:cNvPr id="5" name="Graphic 4" descr="Sandefjord videregående skole logo">
            <a:extLst>
              <a:ext uri="{FF2B5EF4-FFF2-40B4-BE49-F238E27FC236}">
                <a16:creationId xmlns:a16="http://schemas.microsoft.com/office/drawing/2014/main" id="{69C296CB-A3C5-0174-06AE-2D7FC6201111}"/>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36881" y="343447"/>
            <a:ext cx="1647494" cy="451125"/>
          </a:xfrm>
          <a:prstGeom prst="rect">
            <a:avLst/>
          </a:prstGeom>
        </p:spPr>
      </p:pic>
    </p:spTree>
    <p:extLst>
      <p:ext uri="{BB962C8B-B14F-4D97-AF65-F5344CB8AC3E}">
        <p14:creationId xmlns:p14="http://schemas.microsoft.com/office/powerpoint/2010/main" val="2775306573"/>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2.xml><?xml version="1.0" encoding="utf-8"?>
<p:sldLayout xmlns:a="http://schemas.openxmlformats.org/drawingml/2006/main" xmlns:r="http://schemas.openxmlformats.org/officeDocument/2006/relationships" xmlns:p="http://schemas.openxmlformats.org/presentationml/2006/main" showMasterSp="0" preserve="1" userDrawn="1">
  <p:cSld name="Agenda ">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9FB40598-7154-BF7E-3BCF-13C16E774AC2}"/>
              </a:ext>
            </a:extLst>
          </p:cNvPr>
          <p:cNvSpPr>
            <a:spLocks noGrp="1"/>
          </p:cNvSpPr>
          <p:nvPr>
            <p:ph type="title" hasCustomPrompt="1"/>
          </p:nvPr>
        </p:nvSpPr>
        <p:spPr>
          <a:xfrm>
            <a:off x="855649" y="890325"/>
            <a:ext cx="11039856" cy="523220"/>
          </a:xfrm>
        </p:spPr>
        <p:txBody>
          <a:bodyPr vert="horz" lIns="0" tIns="0" rIns="0" bIns="0" rtlCol="0" anchor="t" anchorCtr="0">
            <a:noAutofit/>
          </a:bodyPr>
          <a:lstStyle>
            <a:lvl1pPr>
              <a:defRPr lang="nb-NO" sz="3400">
                <a:latin typeface="+mn-lt"/>
                <a:ea typeface="+mn-ea"/>
                <a:cs typeface="+mn-cs"/>
              </a:defRPr>
            </a:lvl1pPr>
          </a:lstStyle>
          <a:p>
            <a:pPr marL="0" lvl="0" indent="0">
              <a:lnSpc>
                <a:spcPct val="100000"/>
              </a:lnSpc>
              <a:buFont typeface="Arial" panose="020B0604020202020204" pitchFamily="34" charset="0"/>
            </a:pPr>
            <a:r>
              <a:rPr lang="nb-NO" dirty="0"/>
              <a:t>Agenda</a:t>
            </a:r>
          </a:p>
        </p:txBody>
      </p:sp>
      <p:sp>
        <p:nvSpPr>
          <p:cNvPr id="2" name="Plassholder for tekst 3">
            <a:extLst>
              <a:ext uri="{FF2B5EF4-FFF2-40B4-BE49-F238E27FC236}">
                <a16:creationId xmlns:a16="http://schemas.microsoft.com/office/drawing/2014/main" id="{879B2A10-8A13-1E3A-C06F-EB263366A0D2}"/>
              </a:ext>
            </a:extLst>
          </p:cNvPr>
          <p:cNvSpPr>
            <a:spLocks noGrp="1"/>
          </p:cNvSpPr>
          <p:nvPr>
            <p:ph type="body" sz="quarter" idx="25" hasCustomPrompt="1"/>
          </p:nvPr>
        </p:nvSpPr>
        <p:spPr>
          <a:xfrm>
            <a:off x="855650" y="1781481"/>
            <a:ext cx="7971592" cy="4494823"/>
          </a:xfrm>
        </p:spPr>
        <p:txBody>
          <a:bodyPr/>
          <a:lstStyle>
            <a:lvl1pPr marL="457200" indent="-457200">
              <a:spcAft>
                <a:spcPts val="1800"/>
              </a:spcAft>
              <a:buFont typeface="+mj-lt"/>
              <a:buAutoNum type="arabicPeriod"/>
              <a:defRPr sz="2400" b="0"/>
            </a:lvl1pPr>
          </a:lstStyle>
          <a:p>
            <a:pPr lvl="0"/>
            <a:r>
              <a:rPr lang="nb-NO" dirty="0" err="1"/>
              <a:t>Kapittel</a:t>
            </a:r>
            <a:endParaRPr lang="nb-NO" dirty="0"/>
          </a:p>
          <a:p>
            <a:pPr lvl="0"/>
            <a:r>
              <a:rPr lang="nb-NO" dirty="0" err="1"/>
              <a:t>Kapittel</a:t>
            </a:r>
            <a:endParaRPr lang="nb-NO" dirty="0"/>
          </a:p>
          <a:p>
            <a:pPr lvl="0"/>
            <a:r>
              <a:rPr lang="nb-NO" dirty="0" err="1"/>
              <a:t>Kapittel</a:t>
            </a:r>
            <a:endParaRPr lang="nb-NO" dirty="0"/>
          </a:p>
          <a:p>
            <a:pPr lvl="0"/>
            <a:r>
              <a:rPr lang="nb-NO" dirty="0"/>
              <a:t>...</a:t>
            </a:r>
          </a:p>
          <a:p>
            <a:pPr lvl="0"/>
            <a:endParaRPr lang="nb-NO" dirty="0"/>
          </a:p>
        </p:txBody>
      </p:sp>
      <p:sp>
        <p:nvSpPr>
          <p:cNvPr id="4" name="Tåre 7">
            <a:extLst>
              <a:ext uri="{FF2B5EF4-FFF2-40B4-BE49-F238E27FC236}">
                <a16:creationId xmlns:a16="http://schemas.microsoft.com/office/drawing/2014/main" id="{D36F61B6-6E7D-30BA-C3E5-8FD6BC65AAF6}"/>
              </a:ext>
              <a:ext uri="{C183D7F6-B498-43B3-948B-1728B52AA6E4}">
                <adec:decorative xmlns:adec="http://schemas.microsoft.com/office/drawing/2017/decorative" val="1"/>
              </a:ext>
            </a:extLst>
          </p:cNvPr>
          <p:cNvSpPr>
            <a:spLocks noChangeAspect="1"/>
          </p:cNvSpPr>
          <p:nvPr userDrawn="1"/>
        </p:nvSpPr>
        <p:spPr>
          <a:xfrm rot="5400000">
            <a:off x="9607454" y="1783843"/>
            <a:ext cx="2250000" cy="22500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5" name="Tåre 7">
            <a:extLst>
              <a:ext uri="{FF2B5EF4-FFF2-40B4-BE49-F238E27FC236}">
                <a16:creationId xmlns:a16="http://schemas.microsoft.com/office/drawing/2014/main" id="{4E87106F-23AE-3645-9C4D-60FBA957C6E1}"/>
              </a:ext>
              <a:ext uri="{C183D7F6-B498-43B3-948B-1728B52AA6E4}">
                <adec:decorative xmlns:adec="http://schemas.microsoft.com/office/drawing/2017/decorative" val="1"/>
              </a:ext>
            </a:extLst>
          </p:cNvPr>
          <p:cNvSpPr>
            <a:spLocks noChangeAspect="1"/>
          </p:cNvSpPr>
          <p:nvPr userDrawn="1"/>
        </p:nvSpPr>
        <p:spPr>
          <a:xfrm>
            <a:off x="9607454" y="4026305"/>
            <a:ext cx="2250000" cy="22500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Tree>
    <p:extLst>
      <p:ext uri="{BB962C8B-B14F-4D97-AF65-F5344CB8AC3E}">
        <p14:creationId xmlns:p14="http://schemas.microsoft.com/office/powerpoint/2010/main" val="233209488"/>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type="secHead" preserve="1" userDrawn="1">
  <p:cSld name="Kapittelinndeler - Tekst">
    <p:bg>
      <p:bgRef idx="1001">
        <a:schemeClr val="bg1"/>
      </p:bgRef>
    </p:bg>
    <p:spTree>
      <p:nvGrpSpPr>
        <p:cNvPr id="1" name=""/>
        <p:cNvGrpSpPr/>
        <p:nvPr/>
      </p:nvGrpSpPr>
      <p:grpSpPr>
        <a:xfrm>
          <a:off x="0" y="0"/>
          <a:ext cx="0" cy="0"/>
          <a:chOff x="0" y="0"/>
          <a:chExt cx="0" cy="0"/>
        </a:xfrm>
      </p:grpSpPr>
      <p:sp>
        <p:nvSpPr>
          <p:cNvPr id="4" name="Rectangle 79">
            <a:extLst>
              <a:ext uri="{FF2B5EF4-FFF2-40B4-BE49-F238E27FC236}">
                <a16:creationId xmlns:a16="http://schemas.microsoft.com/office/drawing/2014/main" id="{CF07BB94-9AFA-261B-0670-5E1626B1CCCC}"/>
              </a:ext>
              <a:ext uri="{C183D7F6-B498-43B3-948B-1728B52AA6E4}">
                <adec:decorative xmlns:adec="http://schemas.microsoft.com/office/drawing/2017/decorative" val="1"/>
              </a:ext>
            </a:extLst>
          </p:cNvPr>
          <p:cNvSpPr>
            <a:spLocks/>
          </p:cNvSpPr>
          <p:nvPr userDrawn="1"/>
        </p:nvSpPr>
        <p:spPr>
          <a:xfrm>
            <a:off x="338923" y="285951"/>
            <a:ext cx="11518232" cy="62856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5" name="Freeform 3">
            <a:extLst>
              <a:ext uri="{FF2B5EF4-FFF2-40B4-BE49-F238E27FC236}">
                <a16:creationId xmlns:a16="http://schemas.microsoft.com/office/drawing/2014/main" id="{2E0A0DDA-0ABC-4775-5F78-A2F3CBFA2DAF}"/>
              </a:ext>
              <a:ext uri="{C183D7F6-B498-43B3-948B-1728B52AA6E4}">
                <adec:decorative xmlns:adec="http://schemas.microsoft.com/office/drawing/2017/decorative" val="1"/>
              </a:ext>
            </a:extLst>
          </p:cNvPr>
          <p:cNvSpPr>
            <a:spLocks/>
          </p:cNvSpPr>
          <p:nvPr userDrawn="1"/>
        </p:nvSpPr>
        <p:spPr>
          <a:xfrm>
            <a:off x="7668137" y="285951"/>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6" name="Freeform 5">
            <a:extLst>
              <a:ext uri="{FF2B5EF4-FFF2-40B4-BE49-F238E27FC236}">
                <a16:creationId xmlns:a16="http://schemas.microsoft.com/office/drawing/2014/main" id="{DAFE4767-495B-E970-0C38-9B348E801AFA}"/>
              </a:ext>
              <a:ext uri="{C183D7F6-B498-43B3-948B-1728B52AA6E4}">
                <adec:decorative xmlns:adec="http://schemas.microsoft.com/office/drawing/2017/decorative" val="1"/>
              </a:ext>
            </a:extLst>
          </p:cNvPr>
          <p:cNvSpPr>
            <a:spLocks/>
          </p:cNvSpPr>
          <p:nvPr userDrawn="1"/>
        </p:nvSpPr>
        <p:spPr>
          <a:xfrm rot="10800000">
            <a:off x="10809555" y="4477512"/>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7" name="Freeform 8">
            <a:extLst>
              <a:ext uri="{FF2B5EF4-FFF2-40B4-BE49-F238E27FC236}">
                <a16:creationId xmlns:a16="http://schemas.microsoft.com/office/drawing/2014/main" id="{C76A260B-B71A-3C78-8220-BEBA9BCD7DDF}"/>
              </a:ext>
              <a:ext uri="{C183D7F6-B498-43B3-948B-1728B52AA6E4}">
                <adec:decorative xmlns:adec="http://schemas.microsoft.com/office/drawing/2017/decorative" val="1"/>
              </a:ext>
            </a:extLst>
          </p:cNvPr>
          <p:cNvSpPr>
            <a:spLocks/>
          </p:cNvSpPr>
          <p:nvPr userDrawn="1"/>
        </p:nvSpPr>
        <p:spPr>
          <a:xfrm>
            <a:off x="10809555" y="2381279"/>
            <a:ext cx="1047600" cy="2095200"/>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8" name="Rectangle 6">
            <a:extLst>
              <a:ext uri="{FF2B5EF4-FFF2-40B4-BE49-F238E27FC236}">
                <a16:creationId xmlns:a16="http://schemas.microsoft.com/office/drawing/2014/main" id="{226F0DDA-1E5B-62B4-A9BB-2F4B831F244C}"/>
              </a:ext>
              <a:ext uri="{C183D7F6-B498-43B3-948B-1728B52AA6E4}">
                <adec:decorative xmlns:adec="http://schemas.microsoft.com/office/drawing/2017/decorative" val="1"/>
              </a:ext>
            </a:extLst>
          </p:cNvPr>
          <p:cNvSpPr>
            <a:spLocks/>
          </p:cNvSpPr>
          <p:nvPr userDrawn="1"/>
        </p:nvSpPr>
        <p:spPr>
          <a:xfrm rot="16200000">
            <a:off x="8716033" y="1333551"/>
            <a:ext cx="1047600" cy="1047599"/>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9" name="Freeform 10">
            <a:extLst>
              <a:ext uri="{FF2B5EF4-FFF2-40B4-BE49-F238E27FC236}">
                <a16:creationId xmlns:a16="http://schemas.microsoft.com/office/drawing/2014/main" id="{814255A8-0BA1-9F09-8F1E-C628D5C86771}"/>
              </a:ext>
              <a:ext uri="{C183D7F6-B498-43B3-948B-1728B52AA6E4}">
                <adec:decorative xmlns:adec="http://schemas.microsoft.com/office/drawing/2017/decorative" val="1"/>
              </a:ext>
            </a:extLst>
          </p:cNvPr>
          <p:cNvSpPr>
            <a:spLocks/>
          </p:cNvSpPr>
          <p:nvPr userDrawn="1"/>
        </p:nvSpPr>
        <p:spPr>
          <a:xfrm rot="5400000">
            <a:off x="7665756" y="5525113"/>
            <a:ext cx="1047600" cy="1047600"/>
          </a:xfrm>
          <a:custGeom>
            <a:avLst/>
            <a:gdLst>
              <a:gd name="connsiteX0" fmla="*/ 0 w 2743016"/>
              <a:gd name="connsiteY0" fmla="*/ 0 h 2739577"/>
              <a:gd name="connsiteX1" fmla="*/ 2729036 w 2743016"/>
              <a:gd name="connsiteY1" fmla="*/ 2462724 h 2739577"/>
              <a:gd name="connsiteX2" fmla="*/ 2743016 w 2743016"/>
              <a:gd name="connsiteY2" fmla="*/ 2739577 h 2739577"/>
              <a:gd name="connsiteX3" fmla="*/ 0 w 2743016"/>
              <a:gd name="connsiteY3" fmla="*/ 2739577 h 2739577"/>
            </a:gdLst>
            <a:ahLst/>
            <a:cxnLst>
              <a:cxn ang="0">
                <a:pos x="connsiteX0" y="connsiteY0"/>
              </a:cxn>
              <a:cxn ang="0">
                <a:pos x="connsiteX1" y="connsiteY1"/>
              </a:cxn>
              <a:cxn ang="0">
                <a:pos x="connsiteX2" y="connsiteY2"/>
              </a:cxn>
              <a:cxn ang="0">
                <a:pos x="connsiteX3" y="connsiteY3"/>
              </a:cxn>
            </a:cxnLst>
            <a:rect l="l" t="t" r="r" b="b"/>
            <a:pathLst>
              <a:path w="2743016" h="2739577">
                <a:moveTo>
                  <a:pt x="0" y="0"/>
                </a:moveTo>
                <a:cubicBezTo>
                  <a:pt x="1420337" y="0"/>
                  <a:pt x="2588558" y="1079448"/>
                  <a:pt x="2729036" y="2462724"/>
                </a:cubicBezTo>
                <a:lnTo>
                  <a:pt x="2743016" y="2739577"/>
                </a:lnTo>
                <a:lnTo>
                  <a:pt x="0" y="2739577"/>
                </a:lnTo>
                <a:close/>
              </a:path>
            </a:pathLst>
          </a:cu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10" name="Oval 11">
            <a:extLst>
              <a:ext uri="{FF2B5EF4-FFF2-40B4-BE49-F238E27FC236}">
                <a16:creationId xmlns:a16="http://schemas.microsoft.com/office/drawing/2014/main" id="{E48AB1B6-7BA2-DC69-29E5-8349A3D8799C}"/>
              </a:ext>
              <a:ext uri="{C183D7F6-B498-43B3-948B-1728B52AA6E4}">
                <adec:decorative xmlns:adec="http://schemas.microsoft.com/office/drawing/2017/decorative" val="1"/>
              </a:ext>
            </a:extLst>
          </p:cNvPr>
          <p:cNvSpPr>
            <a:spLocks noChangeAspect="1"/>
          </p:cNvSpPr>
          <p:nvPr userDrawn="1"/>
        </p:nvSpPr>
        <p:spPr>
          <a:xfrm rot="16200000">
            <a:off x="9761954" y="285952"/>
            <a:ext cx="2095202" cy="20952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11" name="Oval 21">
            <a:extLst>
              <a:ext uri="{FF2B5EF4-FFF2-40B4-BE49-F238E27FC236}">
                <a16:creationId xmlns:a16="http://schemas.microsoft.com/office/drawing/2014/main" id="{7067A2A4-5DE7-FC82-3DDE-6B7AFFFA226B}"/>
              </a:ext>
              <a:ext uri="{C183D7F6-B498-43B3-948B-1728B52AA6E4}">
                <adec:decorative xmlns:adec="http://schemas.microsoft.com/office/drawing/2017/decorative" val="1"/>
              </a:ext>
            </a:extLst>
          </p:cNvPr>
          <p:cNvSpPr>
            <a:spLocks noChangeAspect="1"/>
          </p:cNvSpPr>
          <p:nvPr userDrawn="1"/>
        </p:nvSpPr>
        <p:spPr>
          <a:xfrm flipH="1">
            <a:off x="7668137" y="2381279"/>
            <a:ext cx="1047598" cy="10476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2" name="Rectangle 23">
            <a:extLst>
              <a:ext uri="{FF2B5EF4-FFF2-40B4-BE49-F238E27FC236}">
                <a16:creationId xmlns:a16="http://schemas.microsoft.com/office/drawing/2014/main" id="{BF2379AD-5877-A659-E13C-349C3C8411A5}"/>
              </a:ext>
              <a:ext uri="{C183D7F6-B498-43B3-948B-1728B52AA6E4}">
                <adec:decorative xmlns:adec="http://schemas.microsoft.com/office/drawing/2017/decorative" val="1"/>
              </a:ext>
            </a:extLst>
          </p:cNvPr>
          <p:cNvSpPr>
            <a:spLocks/>
          </p:cNvSpPr>
          <p:nvPr userDrawn="1"/>
        </p:nvSpPr>
        <p:spPr>
          <a:xfrm rot="16200000">
            <a:off x="9761955" y="3429959"/>
            <a:ext cx="1047600" cy="1047600"/>
          </a:xfrm>
          <a:prstGeom prst="rect">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13" name="Oval 51">
            <a:extLst>
              <a:ext uri="{FF2B5EF4-FFF2-40B4-BE49-F238E27FC236}">
                <a16:creationId xmlns:a16="http://schemas.microsoft.com/office/drawing/2014/main" id="{FD6170D0-3194-E022-906D-2A9ED629BBF6}"/>
              </a:ext>
              <a:ext uri="{C183D7F6-B498-43B3-948B-1728B52AA6E4}">
                <adec:decorative xmlns:adec="http://schemas.microsoft.com/office/drawing/2017/decorative" val="1"/>
              </a:ext>
            </a:extLst>
          </p:cNvPr>
          <p:cNvSpPr>
            <a:spLocks noChangeAspect="1"/>
          </p:cNvSpPr>
          <p:nvPr userDrawn="1"/>
        </p:nvSpPr>
        <p:spPr>
          <a:xfrm flipH="1">
            <a:off x="8716033" y="3429959"/>
            <a:ext cx="1047598" cy="1047600"/>
          </a:xfrm>
          <a:prstGeom prst="ellipse">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1" name="Tåre 7">
            <a:extLst>
              <a:ext uri="{FF2B5EF4-FFF2-40B4-BE49-F238E27FC236}">
                <a16:creationId xmlns:a16="http://schemas.microsoft.com/office/drawing/2014/main" id="{17098C9A-4A2D-8B81-E8A0-61BAE6462885}"/>
              </a:ext>
              <a:ext uri="{C183D7F6-B498-43B3-948B-1728B52AA6E4}">
                <adec:decorative xmlns:adec="http://schemas.microsoft.com/office/drawing/2017/decorative" val="1"/>
              </a:ext>
            </a:extLst>
          </p:cNvPr>
          <p:cNvSpPr>
            <a:spLocks/>
          </p:cNvSpPr>
          <p:nvPr userDrawn="1"/>
        </p:nvSpPr>
        <p:spPr>
          <a:xfrm rot="5400000">
            <a:off x="8716033" y="285951"/>
            <a:ext cx="1047600" cy="10476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2" name="Tåre 7">
            <a:extLst>
              <a:ext uri="{FF2B5EF4-FFF2-40B4-BE49-F238E27FC236}">
                <a16:creationId xmlns:a16="http://schemas.microsoft.com/office/drawing/2014/main" id="{89EB756F-8DCD-5691-EF49-3DD39797CA2C}"/>
              </a:ext>
              <a:ext uri="{C183D7F6-B498-43B3-948B-1728B52AA6E4}">
                <adec:decorative xmlns:adec="http://schemas.microsoft.com/office/drawing/2017/decorative" val="1"/>
              </a:ext>
            </a:extLst>
          </p:cNvPr>
          <p:cNvSpPr>
            <a:spLocks noChangeAspect="1"/>
          </p:cNvSpPr>
          <p:nvPr userDrawn="1"/>
        </p:nvSpPr>
        <p:spPr>
          <a:xfrm rot="5400000">
            <a:off x="8713652" y="4477513"/>
            <a:ext cx="2095200" cy="20952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4" name="Tåre 7">
            <a:extLst>
              <a:ext uri="{FF2B5EF4-FFF2-40B4-BE49-F238E27FC236}">
                <a16:creationId xmlns:a16="http://schemas.microsoft.com/office/drawing/2014/main" id="{3E132AB7-58C8-B574-99F8-4075FF68B680}"/>
              </a:ext>
              <a:ext uri="{C183D7F6-B498-43B3-948B-1728B52AA6E4}">
                <adec:decorative xmlns:adec="http://schemas.microsoft.com/office/drawing/2017/decorative" val="1"/>
              </a:ext>
            </a:extLst>
          </p:cNvPr>
          <p:cNvSpPr>
            <a:spLocks/>
          </p:cNvSpPr>
          <p:nvPr userDrawn="1"/>
        </p:nvSpPr>
        <p:spPr>
          <a:xfrm>
            <a:off x="7668137" y="3429959"/>
            <a:ext cx="1047600" cy="1047600"/>
          </a:xfrm>
          <a:prstGeom prst="teardrop">
            <a:avLst/>
          </a:prstGeom>
          <a:solidFill>
            <a:schemeClr val="bg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2" name="Tåre 7">
            <a:extLst>
              <a:ext uri="{FF2B5EF4-FFF2-40B4-BE49-F238E27FC236}">
                <a16:creationId xmlns:a16="http://schemas.microsoft.com/office/drawing/2014/main" id="{B6349847-4145-A8C5-A5EC-5412CB267DF0}"/>
              </a:ext>
              <a:ext uri="{C183D7F6-B498-43B3-948B-1728B52AA6E4}">
                <adec:decorative xmlns:adec="http://schemas.microsoft.com/office/drawing/2017/decorative" val="1"/>
              </a:ext>
            </a:extLst>
          </p:cNvPr>
          <p:cNvSpPr>
            <a:spLocks/>
          </p:cNvSpPr>
          <p:nvPr userDrawn="1"/>
        </p:nvSpPr>
        <p:spPr>
          <a:xfrm rot="16200000">
            <a:off x="9761955" y="2381279"/>
            <a:ext cx="1047600" cy="1047600"/>
          </a:xfrm>
          <a:prstGeom prst="teardrop">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33" name="Rectangle 34">
            <a:extLst>
              <a:ext uri="{FF2B5EF4-FFF2-40B4-BE49-F238E27FC236}">
                <a16:creationId xmlns:a16="http://schemas.microsoft.com/office/drawing/2014/main" id="{40378612-0F15-4EDC-71D3-2E1ED3857111}"/>
              </a:ext>
              <a:ext uri="{C183D7F6-B498-43B3-948B-1728B52AA6E4}">
                <adec:decorative xmlns:adec="http://schemas.microsoft.com/office/drawing/2017/decorative" val="1"/>
              </a:ext>
            </a:extLst>
          </p:cNvPr>
          <p:cNvSpPr>
            <a:spLocks/>
          </p:cNvSpPr>
          <p:nvPr userDrawn="1"/>
        </p:nvSpPr>
        <p:spPr>
          <a:xfrm rot="16200000">
            <a:off x="7665756" y="4476768"/>
            <a:ext cx="1047600" cy="104760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34" name="Rectangle 53">
            <a:extLst>
              <a:ext uri="{FF2B5EF4-FFF2-40B4-BE49-F238E27FC236}">
                <a16:creationId xmlns:a16="http://schemas.microsoft.com/office/drawing/2014/main" id="{EC8A511B-A0BF-DABC-FFB9-E7503C6FCDFE}"/>
              </a:ext>
              <a:ext uri="{C183D7F6-B498-43B3-948B-1728B52AA6E4}">
                <adec:decorative xmlns:adec="http://schemas.microsoft.com/office/drawing/2017/decorative" val="1"/>
              </a:ext>
            </a:extLst>
          </p:cNvPr>
          <p:cNvSpPr>
            <a:spLocks/>
          </p:cNvSpPr>
          <p:nvPr userDrawn="1"/>
        </p:nvSpPr>
        <p:spPr>
          <a:xfrm rot="16200000">
            <a:off x="8716033" y="2381280"/>
            <a:ext cx="1047098" cy="1047097"/>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3" name="Tittel 2">
            <a:extLst>
              <a:ext uri="{FF2B5EF4-FFF2-40B4-BE49-F238E27FC236}">
                <a16:creationId xmlns:a16="http://schemas.microsoft.com/office/drawing/2014/main" id="{3EEEF27D-3860-8563-C6F2-11D38FE0BB45}"/>
              </a:ext>
            </a:extLst>
          </p:cNvPr>
          <p:cNvSpPr>
            <a:spLocks noGrp="1"/>
          </p:cNvSpPr>
          <p:nvPr userDrawn="1">
            <p:ph type="title" hasCustomPrompt="1"/>
          </p:nvPr>
        </p:nvSpPr>
        <p:spPr>
          <a:xfrm>
            <a:off x="837018" y="2400988"/>
            <a:ext cx="6161088" cy="2143125"/>
          </a:xfrm>
        </p:spPr>
        <p:txBody>
          <a:bodyPr vert="horz" lIns="0" tIns="0" rIns="0" bIns="0" rtlCol="0" anchor="ctr" anchorCtr="0">
            <a:noAutofit/>
          </a:bodyPr>
          <a:lstStyle>
            <a:lvl1pPr>
              <a:defRPr lang="nb-NO">
                <a:ea typeface="+mn-ea"/>
                <a:cs typeface="+mn-cs"/>
              </a:defRPr>
            </a:lvl1pPr>
          </a:lstStyle>
          <a:p>
            <a:pPr lvl="0"/>
            <a:r>
              <a:rPr lang="nb-NO" dirty="0"/>
              <a:t>Trykk her for å skrive navn på kapittelet</a:t>
            </a:r>
          </a:p>
        </p:txBody>
      </p:sp>
    </p:spTree>
    <p:extLst>
      <p:ext uri="{BB962C8B-B14F-4D97-AF65-F5344CB8AC3E}">
        <p14:creationId xmlns:p14="http://schemas.microsoft.com/office/powerpoint/2010/main" val="90222417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4.xml><?xml version="1.0" encoding="utf-8"?>
<p:sldLayout xmlns:a="http://schemas.openxmlformats.org/drawingml/2006/main" xmlns:r="http://schemas.openxmlformats.org/officeDocument/2006/relationships" xmlns:p="http://schemas.openxmlformats.org/presentationml/2006/main" showMasterSp="0" type="secHead" preserve="1" userDrawn="1">
  <p:cSld name="Kapittelinndeler - Tekst og bilde">
    <p:bg>
      <p:bgRef idx="1001">
        <a:schemeClr val="bg1"/>
      </p:bgRef>
    </p:bg>
    <p:spTree>
      <p:nvGrpSpPr>
        <p:cNvPr id="1" name=""/>
        <p:cNvGrpSpPr/>
        <p:nvPr/>
      </p:nvGrpSpPr>
      <p:grpSpPr>
        <a:xfrm>
          <a:off x="0" y="0"/>
          <a:ext cx="0" cy="0"/>
          <a:chOff x="0" y="0"/>
          <a:chExt cx="0" cy="0"/>
        </a:xfrm>
      </p:grpSpPr>
      <p:sp>
        <p:nvSpPr>
          <p:cNvPr id="2" name="Rectangle 79">
            <a:extLst>
              <a:ext uri="{FF2B5EF4-FFF2-40B4-BE49-F238E27FC236}">
                <a16:creationId xmlns:a16="http://schemas.microsoft.com/office/drawing/2014/main" id="{4D819793-C67E-4450-64C3-0E817481A782}"/>
              </a:ext>
              <a:ext uri="{C183D7F6-B498-43B3-948B-1728B52AA6E4}">
                <adec:decorative xmlns:adec="http://schemas.microsoft.com/office/drawing/2017/decorative" val="1"/>
              </a:ext>
            </a:extLst>
          </p:cNvPr>
          <p:cNvSpPr>
            <a:spLocks/>
          </p:cNvSpPr>
          <p:nvPr userDrawn="1"/>
        </p:nvSpPr>
        <p:spPr>
          <a:xfrm>
            <a:off x="338923" y="288332"/>
            <a:ext cx="11518232" cy="627780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a:p>
        </p:txBody>
      </p:sp>
      <p:sp>
        <p:nvSpPr>
          <p:cNvPr id="3" name="Tittel 2">
            <a:extLst>
              <a:ext uri="{FF2B5EF4-FFF2-40B4-BE49-F238E27FC236}">
                <a16:creationId xmlns:a16="http://schemas.microsoft.com/office/drawing/2014/main" id="{FDE49E32-4953-9478-B48C-9BC051E58D3B}"/>
              </a:ext>
            </a:extLst>
          </p:cNvPr>
          <p:cNvSpPr>
            <a:spLocks noGrp="1"/>
          </p:cNvSpPr>
          <p:nvPr>
            <p:ph type="title" hasCustomPrompt="1"/>
          </p:nvPr>
        </p:nvSpPr>
        <p:spPr>
          <a:xfrm>
            <a:off x="837018" y="2400988"/>
            <a:ext cx="6161088" cy="2143125"/>
          </a:xfrm>
        </p:spPr>
        <p:txBody>
          <a:bodyPr vert="horz" lIns="0" tIns="0" rIns="0" bIns="0" rtlCol="0" anchor="ctr" anchorCtr="0">
            <a:noAutofit/>
          </a:bodyPr>
          <a:lstStyle>
            <a:lvl1pPr>
              <a:defRPr lang="nb-NO">
                <a:ea typeface="+mn-ea"/>
                <a:cs typeface="+mn-cs"/>
              </a:defRPr>
            </a:lvl1pPr>
          </a:lstStyle>
          <a:p>
            <a:pPr lvl="0"/>
            <a:r>
              <a:rPr lang="nb-NO" dirty="0"/>
              <a:t>Trykk her for å skrive navn på kapittelet</a:t>
            </a:r>
          </a:p>
        </p:txBody>
      </p:sp>
      <p:sp>
        <p:nvSpPr>
          <p:cNvPr id="10" name="Plassholder for bilde 11">
            <a:extLst>
              <a:ext uri="{FF2B5EF4-FFF2-40B4-BE49-F238E27FC236}">
                <a16:creationId xmlns:a16="http://schemas.microsoft.com/office/drawing/2014/main" id="{A3D159D3-46BA-D37F-40BD-BF20E55FA513}"/>
              </a:ext>
            </a:extLst>
          </p:cNvPr>
          <p:cNvSpPr>
            <a:spLocks noGrp="1"/>
          </p:cNvSpPr>
          <p:nvPr>
            <p:ph type="pic" sz="quarter" idx="16"/>
          </p:nvPr>
        </p:nvSpPr>
        <p:spPr>
          <a:xfrm>
            <a:off x="7662320" y="296753"/>
            <a:ext cx="4190757" cy="6269379"/>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585C88A0-AA77-6E46-8DD2-B68CAF8988AB}"/>
              </a:ext>
            </a:extLst>
          </p:cNvPr>
          <p:cNvSpPr>
            <a:spLocks noGrp="1"/>
          </p:cNvSpPr>
          <p:nvPr>
            <p:ph type="body" sz="quarter" idx="25" hasCustomPrompt="1"/>
          </p:nvPr>
        </p:nvSpPr>
        <p:spPr>
          <a:xfrm>
            <a:off x="332409" y="6603529"/>
            <a:ext cx="11518232" cy="11502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Navn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61305700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Tittel og innhold 2 kolonner">
    <p:spTree>
      <p:nvGrpSpPr>
        <p:cNvPr id="1" name=""/>
        <p:cNvGrpSpPr/>
        <p:nvPr/>
      </p:nvGrpSpPr>
      <p:grpSpPr>
        <a:xfrm>
          <a:off x="0" y="0"/>
          <a:ext cx="0" cy="0"/>
          <a:chOff x="0" y="0"/>
          <a:chExt cx="0" cy="0"/>
        </a:xfrm>
      </p:grpSpPr>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a:solidFill>
                  <a:srgbClr val="000000"/>
                </a:solidFill>
                <a:effectLst/>
                <a:latin typeface="Calibri" panose="020F0502020204030204" pitchFamily="34" charset="0"/>
              </a:rPr>
              <a:t>Klikk for å legge inn tekst, eller klikk på ikonet under for å opprette tabell, diagram eller </a:t>
            </a:r>
            <a:r>
              <a:rPr lang="nb-NO" b="0" i="0" u="none" strike="noStrike" dirty="0" err="1">
                <a:solidFill>
                  <a:srgbClr val="000000"/>
                </a:solidFill>
                <a:effectLst/>
                <a:latin typeface="Calibri" panose="020F0502020204030204" pitchFamily="34" charset="0"/>
              </a:rPr>
              <a:t>SmartArt</a:t>
            </a:r>
            <a:r>
              <a:rPr lang="nb-NO" b="0" i="0" u="none" strike="noStrike" dirty="0">
                <a:solidFill>
                  <a:srgbClr val="000000"/>
                </a:solidFill>
                <a:effectLst/>
                <a:latin typeface="Calibri" panose="020F0502020204030204" pitchFamily="34" charset="0"/>
              </a:rPr>
              <a:t>.</a:t>
            </a:r>
          </a:p>
          <a:p>
            <a:pPr lvl="1"/>
            <a:r>
              <a:rPr lang="nb-NO" dirty="0"/>
              <a:t>Andre </a:t>
            </a:r>
            <a:r>
              <a:rPr lang="nb-NO" dirty="0" err="1"/>
              <a:t>nivå</a:t>
            </a:r>
            <a:endParaRPr lang="nb-NO" dirty="0"/>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1755745"/>
            <a:ext cx="4859348" cy="4488644"/>
          </a:xfrm>
        </p:spPr>
        <p:txBody>
          <a:bodyPr/>
          <a:lstStyle>
            <a:lvl1pPr>
              <a:lnSpc>
                <a:spcPct val="100000"/>
              </a:lnSpc>
              <a:spcBef>
                <a:spcPts val="2200"/>
              </a:spcBef>
              <a:defRPr/>
            </a:lvl1pPr>
          </a:lstStyle>
          <a:p>
            <a:pPr lvl="0"/>
            <a:r>
              <a:rPr lang="nb-NO" b="0" i="0" u="none" strike="noStrike" dirty="0">
                <a:solidFill>
                  <a:srgbClr val="000000"/>
                </a:solidFill>
                <a:effectLst/>
                <a:latin typeface="Calibri" panose="020F0502020204030204" pitchFamily="34" charset="0"/>
              </a:rPr>
              <a:t>Klikk for å legge inn tekst, eller klikk på ikonet under for å opprette tabell, diagram eller </a:t>
            </a:r>
            <a:r>
              <a:rPr lang="nb-NO" b="0" i="0" u="none" strike="noStrike" dirty="0" err="1">
                <a:solidFill>
                  <a:srgbClr val="000000"/>
                </a:solidFill>
                <a:effectLst/>
                <a:latin typeface="Calibri" panose="020F0502020204030204" pitchFamily="34" charset="0"/>
              </a:rPr>
              <a:t>SmartArt</a:t>
            </a:r>
            <a:r>
              <a:rPr lang="nb-NO" b="0" i="0" u="none" strike="noStrike" dirty="0">
                <a:solidFill>
                  <a:srgbClr val="000000"/>
                </a:solidFill>
                <a:effectLst/>
                <a:latin typeface="Calibri" panose="020F0502020204030204" pitchFamily="34" charset="0"/>
              </a:rPr>
              <a:t>.</a:t>
            </a:r>
          </a:p>
          <a:p>
            <a:pPr lvl="1"/>
            <a:r>
              <a:rPr lang="nb-NO" dirty="0"/>
              <a:t>Andre nivå</a:t>
            </a:r>
          </a:p>
        </p:txBody>
      </p:sp>
      <p:sp>
        <p:nvSpPr>
          <p:cNvPr id="2" name="Tittel 1">
            <a:extLst>
              <a:ext uri="{FF2B5EF4-FFF2-40B4-BE49-F238E27FC236}">
                <a16:creationId xmlns:a16="http://schemas.microsoft.com/office/drawing/2014/main" id="{C1A00309-8B63-2E33-7F1E-6E9F340DDB19}"/>
              </a:ext>
            </a:extLst>
          </p:cNvPr>
          <p:cNvSpPr>
            <a:spLocks noGrp="1"/>
          </p:cNvSpPr>
          <p:nvPr>
            <p:ph type="title" hasCustomPrompt="1"/>
          </p:nvPr>
        </p:nvSpPr>
        <p:spPr/>
        <p:txBody>
          <a:bodyPr/>
          <a:lstStyle/>
          <a:p>
            <a:r>
              <a:rPr lang="nb-NO" dirty="0"/>
              <a:t>Klikk for å skrive tittelen</a:t>
            </a:r>
          </a:p>
        </p:txBody>
      </p:sp>
    </p:spTree>
    <p:extLst>
      <p:ext uri="{BB962C8B-B14F-4D97-AF65-F5344CB8AC3E}">
        <p14:creationId xmlns:p14="http://schemas.microsoft.com/office/powerpoint/2010/main" val="409612263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Tittel og innhold 1 kolonne ">
    <p:spTree>
      <p:nvGrpSpPr>
        <p:cNvPr id="1" name=""/>
        <p:cNvGrpSpPr/>
        <p:nvPr/>
      </p:nvGrpSpPr>
      <p:grpSpPr>
        <a:xfrm>
          <a:off x="0" y="0"/>
          <a:ext cx="0" cy="0"/>
          <a:chOff x="0" y="0"/>
          <a:chExt cx="0" cy="0"/>
        </a:xfrm>
      </p:grpSpPr>
      <p:sp>
        <p:nvSpPr>
          <p:cNvPr id="6" name="Tittel 5">
            <a:extLst>
              <a:ext uri="{FF2B5EF4-FFF2-40B4-BE49-F238E27FC236}">
                <a16:creationId xmlns:a16="http://schemas.microsoft.com/office/drawing/2014/main" id="{BD48B077-A674-F7A3-2127-5F7E4C087AC6}"/>
              </a:ext>
            </a:extLst>
          </p:cNvPr>
          <p:cNvSpPr>
            <a:spLocks noGrp="1"/>
          </p:cNvSpPr>
          <p:nvPr>
            <p:ph type="title" hasCustomPrompt="1"/>
          </p:nvPr>
        </p:nvSpPr>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3" name="Plassholder for innhold 2">
            <a:extLst>
              <a:ext uri="{FF2B5EF4-FFF2-40B4-BE49-F238E27FC236}">
                <a16:creationId xmlns:a16="http://schemas.microsoft.com/office/drawing/2014/main" id="{6D213E88-93B0-4690-A14F-32D700203147}"/>
              </a:ext>
            </a:extLst>
          </p:cNvPr>
          <p:cNvSpPr>
            <a:spLocks noGrp="1"/>
          </p:cNvSpPr>
          <p:nvPr>
            <p:ph idx="1" hasCustomPrompt="1"/>
          </p:nvPr>
        </p:nvSpPr>
        <p:spPr>
          <a:xfrm>
            <a:off x="855652" y="1755745"/>
            <a:ext cx="10480691"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Tree>
    <p:extLst>
      <p:ext uri="{BB962C8B-B14F-4D97-AF65-F5344CB8AC3E}">
        <p14:creationId xmlns:p14="http://schemas.microsoft.com/office/powerpoint/2010/main" val="315179753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userDrawn="1">
  <p:cSld name="Tittel og innhold - Bilde venstre ">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F8972836-CF54-95B9-BD7A-520B4FCDB5E8}"/>
              </a:ext>
            </a:extLst>
          </p:cNvPr>
          <p:cNvSpPr>
            <a:spLocks noGrp="1"/>
          </p:cNvSpPr>
          <p:nvPr>
            <p:ph type="title" hasCustomPrompt="1"/>
          </p:nvPr>
        </p:nvSpPr>
        <p:spPr>
          <a:xfrm>
            <a:off x="6476980" y="885600"/>
            <a:ext cx="4859420" cy="523220"/>
          </a:xfrm>
        </p:spPr>
        <p:txBody>
          <a:bodyPr/>
          <a:lstStyle/>
          <a:p>
            <a:pPr lvl="0"/>
            <a:r>
              <a:rPr lang="nb-NO" dirty="0" err="1"/>
              <a:t>Klikk</a:t>
            </a:r>
            <a:r>
              <a:rPr lang="nb-NO" dirty="0"/>
              <a:t> for å </a:t>
            </a:r>
            <a:r>
              <a:rPr lang="nb-NO" dirty="0" err="1"/>
              <a:t>skrive</a:t>
            </a:r>
            <a:r>
              <a:rPr lang="nb-NO" dirty="0"/>
              <a:t> </a:t>
            </a:r>
            <a:r>
              <a:rPr lang="nb-NO" dirty="0" err="1"/>
              <a:t>tittelen</a:t>
            </a:r>
            <a:endParaRPr lang="nb-NO" dirty="0"/>
          </a:p>
        </p:txBody>
      </p:sp>
      <p:sp>
        <p:nvSpPr>
          <p:cNvPr id="6" name="maske">
            <a:extLst>
              <a:ext uri="{FF2B5EF4-FFF2-40B4-BE49-F238E27FC236}">
                <a16:creationId xmlns:a16="http://schemas.microsoft.com/office/drawing/2014/main" id="{178D028F-73F9-209E-8F2E-7F991E245C14}"/>
              </a:ext>
              <a:ext uri="{C183D7F6-B498-43B3-948B-1728B52AA6E4}">
                <adec:decorative xmlns:adec="http://schemas.microsoft.com/office/drawing/2017/decorative" val="1"/>
              </a:ext>
            </a:extLst>
          </p:cNvPr>
          <p:cNvSpPr/>
          <p:nvPr userDrawn="1"/>
        </p:nvSpPr>
        <p:spPr>
          <a:xfrm>
            <a:off x="0" y="5784850"/>
            <a:ext cx="3206750" cy="1073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5B4C9830-CAC2-E95B-C1DD-85F94EF3FD2D}"/>
              </a:ext>
            </a:extLst>
          </p:cNvPr>
          <p:cNvSpPr>
            <a:spLocks noGrp="1"/>
          </p:cNvSpPr>
          <p:nvPr>
            <p:ph type="body" sz="quarter" idx="25" hasCustomPrompt="1"/>
          </p:nvPr>
        </p:nvSpPr>
        <p:spPr>
          <a:xfrm>
            <a:off x="6476980" y="6279285"/>
            <a:ext cx="4856268" cy="18466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3597220400"/>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8.xml><?xml version="1.0" encoding="utf-8"?>
<p:sldLayout xmlns:a="http://schemas.openxmlformats.org/drawingml/2006/main" xmlns:r="http://schemas.openxmlformats.org/officeDocument/2006/relationships" xmlns:p="http://schemas.openxmlformats.org/presentationml/2006/main" preserve="1" userDrawn="1">
  <p:cSld name="Kun innhold - Bilde venstre ">
    <p:spTree>
      <p:nvGrpSpPr>
        <p:cNvPr id="1" name=""/>
        <p:cNvGrpSpPr/>
        <p:nvPr/>
      </p:nvGrpSpPr>
      <p:grpSpPr>
        <a:xfrm>
          <a:off x="0" y="0"/>
          <a:ext cx="0" cy="0"/>
          <a:chOff x="0" y="0"/>
          <a:chExt cx="0" cy="0"/>
        </a:xfrm>
      </p:grpSpPr>
      <p:sp>
        <p:nvSpPr>
          <p:cNvPr id="4" name="Tittel 1">
            <a:extLst>
              <a:ext uri="{FF2B5EF4-FFF2-40B4-BE49-F238E27FC236}">
                <a16:creationId xmlns:a16="http://schemas.microsoft.com/office/drawing/2014/main" id="{35D5DE4B-7EEF-7D1D-2610-0713A3873FD6}"/>
              </a:ext>
            </a:extLst>
          </p:cNvPr>
          <p:cNvSpPr>
            <a:spLocks noGrp="1"/>
          </p:cNvSpPr>
          <p:nvPr>
            <p:ph type="title" hasCustomPrompt="1"/>
          </p:nvPr>
        </p:nvSpPr>
        <p:spPr>
          <a:xfrm>
            <a:off x="576072" y="-721452"/>
            <a:ext cx="11039856" cy="523220"/>
          </a:xfrm>
        </p:spPr>
        <p:txBody>
          <a:bodyPr/>
          <a:lstStyle>
            <a:lvl1pPr>
              <a:defRPr sz="2500"/>
            </a:lvl1pPr>
          </a:lstStyle>
          <a:p>
            <a:r>
              <a:rPr lang="nb-NO" dirty="0" err="1"/>
              <a:t>Skjult</a:t>
            </a:r>
            <a:r>
              <a:rPr lang="nb-NO" dirty="0"/>
              <a:t> </a:t>
            </a:r>
            <a:r>
              <a:rPr lang="nb-NO" dirty="0" err="1"/>
              <a:t>sidetittel</a:t>
            </a:r>
            <a:r>
              <a:rPr lang="nb-NO" dirty="0"/>
              <a:t> for </a:t>
            </a:r>
            <a:r>
              <a:rPr lang="nb-NO" dirty="0" err="1"/>
              <a:t>universell</a:t>
            </a:r>
            <a:r>
              <a:rPr lang="nb-NO" dirty="0"/>
              <a:t> </a:t>
            </a:r>
            <a:r>
              <a:rPr lang="nb-NO" dirty="0" err="1"/>
              <a:t>utforming</a:t>
            </a:r>
            <a:endParaRPr lang="nb-NO" dirty="0"/>
          </a:p>
        </p:txBody>
      </p:sp>
      <p:sp>
        <p:nvSpPr>
          <p:cNvPr id="5" name="maske">
            <a:extLst>
              <a:ext uri="{FF2B5EF4-FFF2-40B4-BE49-F238E27FC236}">
                <a16:creationId xmlns:a16="http://schemas.microsoft.com/office/drawing/2014/main" id="{9285A7C8-1859-5CEB-9BA6-13EDD7251944}"/>
              </a:ext>
              <a:ext uri="{C183D7F6-B498-43B3-948B-1728B52AA6E4}">
                <adec:decorative xmlns:adec="http://schemas.microsoft.com/office/drawing/2017/decorative" val="1"/>
              </a:ext>
            </a:extLst>
          </p:cNvPr>
          <p:cNvSpPr/>
          <p:nvPr userDrawn="1"/>
        </p:nvSpPr>
        <p:spPr>
          <a:xfrm>
            <a:off x="0" y="5784850"/>
            <a:ext cx="3206750" cy="1073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7" name="Plassholder for innhold 2">
            <a:extLst>
              <a:ext uri="{FF2B5EF4-FFF2-40B4-BE49-F238E27FC236}">
                <a16:creationId xmlns:a16="http://schemas.microsoft.com/office/drawing/2014/main" id="{AE8398B8-99B3-F706-3A77-A6A40F471168}"/>
              </a:ext>
            </a:extLst>
          </p:cNvPr>
          <p:cNvSpPr>
            <a:spLocks noGrp="1"/>
          </p:cNvSpPr>
          <p:nvPr>
            <p:ph idx="14" hasCustomPrompt="1"/>
          </p:nvPr>
        </p:nvSpPr>
        <p:spPr>
          <a:xfrm>
            <a:off x="6476997" y="966158"/>
            <a:ext cx="4859348" cy="5278231"/>
          </a:xfrm>
        </p:spPr>
        <p:txBody>
          <a:bodyPr anchor="ct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2" name="Plassholder for tekst 6">
            <a:extLst>
              <a:ext uri="{FF2B5EF4-FFF2-40B4-BE49-F238E27FC236}">
                <a16:creationId xmlns:a16="http://schemas.microsoft.com/office/drawing/2014/main" id="{5A6F6CE2-4AEF-7FA7-F534-B3B4D1E249E8}"/>
              </a:ext>
            </a:extLst>
          </p:cNvPr>
          <p:cNvSpPr>
            <a:spLocks noGrp="1"/>
          </p:cNvSpPr>
          <p:nvPr>
            <p:ph type="body" sz="quarter" idx="25" hasCustomPrompt="1"/>
          </p:nvPr>
        </p:nvSpPr>
        <p:spPr>
          <a:xfrm>
            <a:off x="6476980" y="6279285"/>
            <a:ext cx="4856268" cy="184666"/>
          </a:xfrm>
        </p:spPr>
        <p:txBody>
          <a:bodyPr/>
          <a:lstStyle>
            <a:lvl1pPr marL="0" indent="0" algn="l">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Tree>
    <p:extLst>
      <p:ext uri="{BB962C8B-B14F-4D97-AF65-F5344CB8AC3E}">
        <p14:creationId xmlns:p14="http://schemas.microsoft.com/office/powerpoint/2010/main" val="1652405812"/>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99.xml><?xml version="1.0" encoding="utf-8"?>
<p:sldLayout xmlns:a="http://schemas.openxmlformats.org/drawingml/2006/main" xmlns:r="http://schemas.openxmlformats.org/officeDocument/2006/relationships" xmlns:p="http://schemas.openxmlformats.org/presentationml/2006/main" preserve="1" userDrawn="1">
  <p:cSld name="Tittel og innhold - Bilde høyre ">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70A5B8C9-B30C-E8BD-A6EB-9608888706F8}"/>
              </a:ext>
            </a:extLst>
          </p:cNvPr>
          <p:cNvSpPr>
            <a:spLocks noGrp="1"/>
          </p:cNvSpPr>
          <p:nvPr>
            <p:ph type="title" hasCustomPrompt="1"/>
          </p:nvPr>
        </p:nvSpPr>
        <p:spPr>
          <a:xfrm>
            <a:off x="856800" y="885600"/>
            <a:ext cx="4855120" cy="523220"/>
          </a:xfrm>
        </p:spPr>
        <p:txBody>
          <a:bodyPr/>
          <a:lstStyle/>
          <a:p>
            <a:r>
              <a:rPr lang="nb-NO" dirty="0" err="1"/>
              <a:t>Klikk</a:t>
            </a:r>
            <a:r>
              <a:rPr lang="nb-NO" dirty="0"/>
              <a:t> for å </a:t>
            </a:r>
            <a:r>
              <a:rPr lang="nb-NO" dirty="0" err="1"/>
              <a:t>skrive</a:t>
            </a:r>
            <a:r>
              <a:rPr lang="nb-NO" dirty="0"/>
              <a:t> </a:t>
            </a:r>
            <a:r>
              <a:rPr lang="nb-NO" dirty="0" err="1"/>
              <a:t>tittelen</a:t>
            </a:r>
            <a:endParaRPr lang="nb-NO" dirty="0"/>
          </a:p>
        </p:txBody>
      </p:sp>
      <p:sp>
        <p:nvSpPr>
          <p:cNvPr id="4" name="Plassholder for innhold 2">
            <a:extLst>
              <a:ext uri="{FF2B5EF4-FFF2-40B4-BE49-F238E27FC236}">
                <a16:creationId xmlns:a16="http://schemas.microsoft.com/office/drawing/2014/main" id="{D87FD6B8-98F4-F9C9-1B41-3CF746E539BC}"/>
              </a:ext>
            </a:extLst>
          </p:cNvPr>
          <p:cNvSpPr>
            <a:spLocks noGrp="1"/>
          </p:cNvSpPr>
          <p:nvPr>
            <p:ph idx="1" hasCustomPrompt="1"/>
          </p:nvPr>
        </p:nvSpPr>
        <p:spPr>
          <a:xfrm>
            <a:off x="855653" y="1755745"/>
            <a:ext cx="4859348" cy="4488644"/>
          </a:xfrm>
        </p:spPr>
        <p:txBody>
          <a:bodyPr/>
          <a:lstStyle>
            <a:lvl1pPr>
              <a:lnSpc>
                <a:spcPct val="100000"/>
              </a:lnSpc>
              <a:spcBef>
                <a:spcPts val="2200"/>
              </a:spcBef>
              <a:defRPr/>
            </a:lvl1pPr>
          </a:lstStyle>
          <a:p>
            <a:pPr lvl="0"/>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legge</a:t>
            </a:r>
            <a:r>
              <a:rPr lang="nb-NO" b="0" i="0" u="none" strike="noStrike" dirty="0">
                <a:solidFill>
                  <a:srgbClr val="000000"/>
                </a:solidFill>
                <a:effectLst/>
                <a:latin typeface="Calibri" panose="020F0502020204030204" pitchFamily="34" charset="0"/>
              </a:rPr>
              <a:t> inn </a:t>
            </a:r>
            <a:r>
              <a:rPr lang="nb-NO" b="0" i="0" u="none" strike="noStrike" dirty="0" err="1">
                <a:solidFill>
                  <a:srgbClr val="000000"/>
                </a:solidFill>
                <a:effectLst/>
                <a:latin typeface="Calibri" panose="020F0502020204030204" pitchFamily="34" charset="0"/>
              </a:rPr>
              <a:t>tekst</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klikk</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på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ikonet</a:t>
            </a:r>
            <a:r>
              <a:rPr lang="nb-NO" b="0" i="0" u="none" strike="noStrike" dirty="0">
                <a:solidFill>
                  <a:srgbClr val="000000"/>
                </a:solidFill>
                <a:effectLst/>
                <a:latin typeface="Calibri" panose="020F0502020204030204" pitchFamily="34" charset="0"/>
              </a:rPr>
              <a:t> under for </a:t>
            </a:r>
            <a:r>
              <a:rPr lang="nb-NO" b="0" i="0" u="none" strike="noStrike" dirty="0" err="1">
                <a:solidFill>
                  <a:srgbClr val="000000"/>
                </a:solidFill>
                <a:effectLst/>
                <a:latin typeface="Calibri" panose="020F0502020204030204" pitchFamily="34" charset="0"/>
              </a:rPr>
              <a:t>å</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opprette</a:t>
            </a:r>
            <a:r>
              <a:rPr lang="nb-NO" b="0" i="0" u="none" strike="noStrike" dirty="0">
                <a:solidFill>
                  <a:srgbClr val="000000"/>
                </a:solidFill>
                <a:effectLst/>
                <a:latin typeface="Calibri" panose="020F0502020204030204" pitchFamily="34" charset="0"/>
              </a:rPr>
              <a:t> </a:t>
            </a:r>
            <a:r>
              <a:rPr lang="nb-NO" b="0" i="0" u="none" strike="noStrike" dirty="0" err="1">
                <a:solidFill>
                  <a:srgbClr val="000000"/>
                </a:solidFill>
                <a:effectLst/>
                <a:latin typeface="Calibri" panose="020F0502020204030204" pitchFamily="34" charset="0"/>
              </a:rPr>
              <a:t>tabell</a:t>
            </a:r>
            <a:r>
              <a:rPr lang="nb-NO" b="0" i="0" u="none" strike="noStrike" dirty="0">
                <a:solidFill>
                  <a:srgbClr val="000000"/>
                </a:solidFill>
                <a:effectLst/>
                <a:latin typeface="Calibri" panose="020F0502020204030204" pitchFamily="34" charset="0"/>
              </a:rPr>
              <a:t>, diagram </a:t>
            </a:r>
            <a:r>
              <a:rPr lang="nb-NO" b="0" i="0" u="none" strike="noStrike" dirty="0" err="1">
                <a:solidFill>
                  <a:srgbClr val="000000"/>
                </a:solidFill>
                <a:effectLst/>
                <a:latin typeface="Calibri" panose="020F0502020204030204" pitchFamily="34" charset="0"/>
              </a:rPr>
              <a:t>eller</a:t>
            </a:r>
            <a:r>
              <a:rPr lang="nb-NO" b="0" i="0" u="none" strike="noStrike" dirty="0">
                <a:solidFill>
                  <a:srgbClr val="000000"/>
                </a:solidFill>
                <a:effectLst/>
                <a:latin typeface="Calibri" panose="020F0502020204030204" pitchFamily="34" charset="0"/>
              </a:rPr>
              <a:t> SmartArt.</a:t>
            </a:r>
          </a:p>
          <a:p>
            <a:pPr lvl="1"/>
            <a:r>
              <a:rPr lang="nb-NO" dirty="0"/>
              <a:t>Andre </a:t>
            </a:r>
            <a:r>
              <a:rPr lang="nb-NO" dirty="0" err="1"/>
              <a:t>nivå</a:t>
            </a:r>
            <a:endParaRPr lang="nb-NO" dirty="0"/>
          </a:p>
        </p:txBody>
      </p:sp>
      <p:sp>
        <p:nvSpPr>
          <p:cNvPr id="9" name="Plassholder for bilde 11">
            <a:extLst>
              <a:ext uri="{FF2B5EF4-FFF2-40B4-BE49-F238E27FC236}">
                <a16:creationId xmlns:a16="http://schemas.microsoft.com/office/drawing/2014/main" id="{33461888-8684-AEBE-8DBD-E854C29AC806}"/>
              </a:ext>
            </a:extLst>
          </p:cNvPr>
          <p:cNvSpPr>
            <a:spLocks noGrp="1"/>
          </p:cNvSpPr>
          <p:nvPr>
            <p:ph type="pic" sz="quarter" idx="16"/>
          </p:nvPr>
        </p:nvSpPr>
        <p:spPr>
          <a:xfrm>
            <a:off x="6096000" y="0"/>
            <a:ext cx="6096000" cy="6858000"/>
          </a:xfrm>
          <a:prstGeom prst="rect">
            <a:avLst/>
          </a:prstGeom>
          <a:noFill/>
        </p:spPr>
        <p:txBody>
          <a:bodyPr wrap="square">
            <a:noAutofit/>
          </a:bodyPr>
          <a:lstStyle>
            <a:lvl1pPr marL="0" indent="0" algn="ctr">
              <a:buNone/>
              <a:defRPr sz="1800"/>
            </a:lvl1pPr>
          </a:lstStyle>
          <a:p>
            <a:r>
              <a:rPr lang="nb-NO"/>
              <a:t>Klikk på ikonet for å legge til et bilde</a:t>
            </a:r>
            <a:endParaRPr lang="nb-NO" dirty="0"/>
          </a:p>
        </p:txBody>
      </p:sp>
      <p:sp>
        <p:nvSpPr>
          <p:cNvPr id="5" name="Plassholder for tekst 6">
            <a:extLst>
              <a:ext uri="{FF2B5EF4-FFF2-40B4-BE49-F238E27FC236}">
                <a16:creationId xmlns:a16="http://schemas.microsoft.com/office/drawing/2014/main" id="{6702D49D-45CD-43E3-0013-96BA18A33DE6}"/>
              </a:ext>
            </a:extLst>
          </p:cNvPr>
          <p:cNvSpPr>
            <a:spLocks noGrp="1"/>
          </p:cNvSpPr>
          <p:nvPr>
            <p:ph type="body" sz="quarter" idx="25" hasCustomPrompt="1"/>
          </p:nvPr>
        </p:nvSpPr>
        <p:spPr>
          <a:xfrm>
            <a:off x="855652" y="6279285"/>
            <a:ext cx="4856268" cy="184666"/>
          </a:xfrm>
        </p:spPr>
        <p:txBody>
          <a:bodyPr/>
          <a:lstStyle>
            <a:lvl1pPr marL="0" indent="0" algn="r">
              <a:buNone/>
              <a:defRPr lang="nb-NO" sz="900" smtClean="0">
                <a:solidFill>
                  <a:schemeClr val="tx1"/>
                </a:solidFill>
                <a:effectLst/>
              </a:defRPr>
            </a:lvl1pPr>
          </a:lstStyle>
          <a:p>
            <a:r>
              <a:rPr lang="nb-NO" dirty="0">
                <a:effectLst/>
                <a:latin typeface="Calibri" panose="020F0502020204030204" pitchFamily="34" charset="0"/>
              </a:rPr>
              <a:t>Foto: </a:t>
            </a:r>
            <a:r>
              <a:rPr lang="nb-NO" dirty="0" err="1">
                <a:effectLst/>
                <a:latin typeface="Calibri" panose="020F0502020204030204" pitchFamily="34" charset="0"/>
              </a:rPr>
              <a:t>Navn</a:t>
            </a:r>
            <a:r>
              <a:rPr lang="nb-NO" dirty="0">
                <a:effectLst/>
                <a:latin typeface="Calibri" panose="020F0502020204030204" pitchFamily="34" charset="0"/>
              </a:rPr>
              <a:t> </a:t>
            </a:r>
            <a:r>
              <a:rPr lang="nb-NO" dirty="0" err="1">
                <a:effectLst/>
                <a:latin typeface="Calibri" panose="020F0502020204030204" pitchFamily="34" charset="0"/>
              </a:rPr>
              <a:t>Navnesen</a:t>
            </a:r>
            <a:endParaRPr lang="nb-NO" dirty="0">
              <a:effectLst/>
              <a:latin typeface="Calibri" panose="020F0502020204030204" pitchFamily="34" charset="0"/>
            </a:endParaRPr>
          </a:p>
        </p:txBody>
      </p:sp>
      <p:sp>
        <p:nvSpPr>
          <p:cNvPr id="6" name="Plassholder for lysbildenummer 5">
            <a:extLst>
              <a:ext uri="{FF2B5EF4-FFF2-40B4-BE49-F238E27FC236}">
                <a16:creationId xmlns:a16="http://schemas.microsoft.com/office/drawing/2014/main" id="{1FA3C562-1C72-4956-B56C-5FE5E999275A}"/>
              </a:ext>
            </a:extLst>
          </p:cNvPr>
          <p:cNvSpPr>
            <a:spLocks noGrp="1"/>
          </p:cNvSpPr>
          <p:nvPr>
            <p:ph type="sldNum" sz="quarter" idx="12"/>
          </p:nvPr>
        </p:nvSpPr>
        <p:spPr>
          <a:xfrm>
            <a:off x="9111916" y="6503670"/>
            <a:ext cx="2743200" cy="184666"/>
          </a:xfrm>
          <a:prstGeom prst="rect">
            <a:avLst/>
          </a:prstGeom>
        </p:spPr>
        <p:txBody>
          <a:bodyPr/>
          <a:lstStyle/>
          <a:p>
            <a:fld id="{93EB756F-746B-4A94-A95A-AE98F4E2B7BB}" type="slidenum">
              <a:rPr lang="nb-NO" smtClean="0"/>
              <a:t>‹#›</a:t>
            </a:fld>
            <a:endParaRPr lang="nb-NO" dirty="0"/>
          </a:p>
        </p:txBody>
      </p:sp>
    </p:spTree>
    <p:extLst>
      <p:ext uri="{BB962C8B-B14F-4D97-AF65-F5344CB8AC3E}">
        <p14:creationId xmlns:p14="http://schemas.microsoft.com/office/powerpoint/2010/main" val="3853235461"/>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image" Target="../media/image1.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image" Target="../media/image2.svg"/><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56.xml"/><Relationship Id="rId18" Type="http://schemas.openxmlformats.org/officeDocument/2006/relationships/slideLayout" Target="../slideLayouts/slideLayout61.xml"/><Relationship Id="rId26" Type="http://schemas.openxmlformats.org/officeDocument/2006/relationships/slideLayout" Target="../slideLayouts/slideLayout69.xml"/><Relationship Id="rId39" Type="http://schemas.openxmlformats.org/officeDocument/2006/relationships/slideLayout" Target="../slideLayouts/slideLayout82.xml"/><Relationship Id="rId21" Type="http://schemas.openxmlformats.org/officeDocument/2006/relationships/slideLayout" Target="../slideLayouts/slideLayout64.xml"/><Relationship Id="rId34" Type="http://schemas.openxmlformats.org/officeDocument/2006/relationships/slideLayout" Target="../slideLayouts/slideLayout77.xml"/><Relationship Id="rId42" Type="http://schemas.openxmlformats.org/officeDocument/2006/relationships/slideLayout" Target="../slideLayouts/slideLayout85.xml"/><Relationship Id="rId7" Type="http://schemas.openxmlformats.org/officeDocument/2006/relationships/slideLayout" Target="../slideLayouts/slideLayout50.xml"/><Relationship Id="rId2" Type="http://schemas.openxmlformats.org/officeDocument/2006/relationships/slideLayout" Target="../slideLayouts/slideLayout45.xml"/><Relationship Id="rId16" Type="http://schemas.openxmlformats.org/officeDocument/2006/relationships/slideLayout" Target="../slideLayouts/slideLayout59.xml"/><Relationship Id="rId29" Type="http://schemas.openxmlformats.org/officeDocument/2006/relationships/slideLayout" Target="../slideLayouts/slideLayout72.xml"/><Relationship Id="rId1" Type="http://schemas.openxmlformats.org/officeDocument/2006/relationships/slideLayout" Target="../slideLayouts/slideLayout44.xml"/><Relationship Id="rId6" Type="http://schemas.openxmlformats.org/officeDocument/2006/relationships/slideLayout" Target="../slideLayouts/slideLayout49.xml"/><Relationship Id="rId11" Type="http://schemas.openxmlformats.org/officeDocument/2006/relationships/slideLayout" Target="../slideLayouts/slideLayout54.xml"/><Relationship Id="rId24" Type="http://schemas.openxmlformats.org/officeDocument/2006/relationships/slideLayout" Target="../slideLayouts/slideLayout67.xml"/><Relationship Id="rId32" Type="http://schemas.openxmlformats.org/officeDocument/2006/relationships/slideLayout" Target="../slideLayouts/slideLayout75.xml"/><Relationship Id="rId37" Type="http://schemas.openxmlformats.org/officeDocument/2006/relationships/slideLayout" Target="../slideLayouts/slideLayout80.xml"/><Relationship Id="rId40" Type="http://schemas.openxmlformats.org/officeDocument/2006/relationships/slideLayout" Target="../slideLayouts/slideLayout83.xml"/><Relationship Id="rId45" Type="http://schemas.openxmlformats.org/officeDocument/2006/relationships/image" Target="../media/image1.png"/><Relationship Id="rId5" Type="http://schemas.openxmlformats.org/officeDocument/2006/relationships/slideLayout" Target="../slideLayouts/slideLayout48.xml"/><Relationship Id="rId15" Type="http://schemas.openxmlformats.org/officeDocument/2006/relationships/slideLayout" Target="../slideLayouts/slideLayout58.xml"/><Relationship Id="rId23" Type="http://schemas.openxmlformats.org/officeDocument/2006/relationships/slideLayout" Target="../slideLayouts/slideLayout66.xml"/><Relationship Id="rId28" Type="http://schemas.openxmlformats.org/officeDocument/2006/relationships/slideLayout" Target="../slideLayouts/slideLayout71.xml"/><Relationship Id="rId36" Type="http://schemas.openxmlformats.org/officeDocument/2006/relationships/slideLayout" Target="../slideLayouts/slideLayout79.xml"/><Relationship Id="rId10" Type="http://schemas.openxmlformats.org/officeDocument/2006/relationships/slideLayout" Target="../slideLayouts/slideLayout53.xml"/><Relationship Id="rId19" Type="http://schemas.openxmlformats.org/officeDocument/2006/relationships/slideLayout" Target="../slideLayouts/slideLayout62.xml"/><Relationship Id="rId31" Type="http://schemas.openxmlformats.org/officeDocument/2006/relationships/slideLayout" Target="../slideLayouts/slideLayout74.xml"/><Relationship Id="rId44" Type="http://schemas.openxmlformats.org/officeDocument/2006/relationships/theme" Target="../theme/theme2.xml"/><Relationship Id="rId4" Type="http://schemas.openxmlformats.org/officeDocument/2006/relationships/slideLayout" Target="../slideLayouts/slideLayout47.xml"/><Relationship Id="rId9" Type="http://schemas.openxmlformats.org/officeDocument/2006/relationships/slideLayout" Target="../slideLayouts/slideLayout52.xml"/><Relationship Id="rId14" Type="http://schemas.openxmlformats.org/officeDocument/2006/relationships/slideLayout" Target="../slideLayouts/slideLayout57.xml"/><Relationship Id="rId22" Type="http://schemas.openxmlformats.org/officeDocument/2006/relationships/slideLayout" Target="../slideLayouts/slideLayout65.xml"/><Relationship Id="rId27" Type="http://schemas.openxmlformats.org/officeDocument/2006/relationships/slideLayout" Target="../slideLayouts/slideLayout70.xml"/><Relationship Id="rId30" Type="http://schemas.openxmlformats.org/officeDocument/2006/relationships/slideLayout" Target="../slideLayouts/slideLayout73.xml"/><Relationship Id="rId35" Type="http://schemas.openxmlformats.org/officeDocument/2006/relationships/slideLayout" Target="../slideLayouts/slideLayout78.xml"/><Relationship Id="rId43" Type="http://schemas.openxmlformats.org/officeDocument/2006/relationships/slideLayout" Target="../slideLayouts/slideLayout86.xml"/><Relationship Id="rId8" Type="http://schemas.openxmlformats.org/officeDocument/2006/relationships/slideLayout" Target="../slideLayouts/slideLayout51.xml"/><Relationship Id="rId3" Type="http://schemas.openxmlformats.org/officeDocument/2006/relationships/slideLayout" Target="../slideLayouts/slideLayout46.xml"/><Relationship Id="rId12" Type="http://schemas.openxmlformats.org/officeDocument/2006/relationships/slideLayout" Target="../slideLayouts/slideLayout55.xml"/><Relationship Id="rId17" Type="http://schemas.openxmlformats.org/officeDocument/2006/relationships/slideLayout" Target="../slideLayouts/slideLayout60.xml"/><Relationship Id="rId25" Type="http://schemas.openxmlformats.org/officeDocument/2006/relationships/slideLayout" Target="../slideLayouts/slideLayout68.xml"/><Relationship Id="rId33" Type="http://schemas.openxmlformats.org/officeDocument/2006/relationships/slideLayout" Target="../slideLayouts/slideLayout76.xml"/><Relationship Id="rId38" Type="http://schemas.openxmlformats.org/officeDocument/2006/relationships/slideLayout" Target="../slideLayouts/slideLayout81.xml"/><Relationship Id="rId46" Type="http://schemas.openxmlformats.org/officeDocument/2006/relationships/image" Target="../media/image2.svg"/><Relationship Id="rId20" Type="http://schemas.openxmlformats.org/officeDocument/2006/relationships/slideLayout" Target="../slideLayouts/slideLayout63.xml"/><Relationship Id="rId41" Type="http://schemas.openxmlformats.org/officeDocument/2006/relationships/slideLayout" Target="../slideLayouts/slideLayout84.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99.xml"/><Relationship Id="rId18" Type="http://schemas.openxmlformats.org/officeDocument/2006/relationships/slideLayout" Target="../slideLayouts/slideLayout104.xml"/><Relationship Id="rId26" Type="http://schemas.openxmlformats.org/officeDocument/2006/relationships/slideLayout" Target="../slideLayouts/slideLayout112.xml"/><Relationship Id="rId39" Type="http://schemas.openxmlformats.org/officeDocument/2006/relationships/slideLayout" Target="../slideLayouts/slideLayout125.xml"/><Relationship Id="rId21" Type="http://schemas.openxmlformats.org/officeDocument/2006/relationships/slideLayout" Target="../slideLayouts/slideLayout107.xml"/><Relationship Id="rId34" Type="http://schemas.openxmlformats.org/officeDocument/2006/relationships/slideLayout" Target="../slideLayouts/slideLayout120.xml"/><Relationship Id="rId42" Type="http://schemas.openxmlformats.org/officeDocument/2006/relationships/slideLayout" Target="../slideLayouts/slideLayout128.xml"/><Relationship Id="rId7" Type="http://schemas.openxmlformats.org/officeDocument/2006/relationships/slideLayout" Target="../slideLayouts/slideLayout93.xml"/><Relationship Id="rId2" Type="http://schemas.openxmlformats.org/officeDocument/2006/relationships/slideLayout" Target="../slideLayouts/slideLayout88.xml"/><Relationship Id="rId16" Type="http://schemas.openxmlformats.org/officeDocument/2006/relationships/slideLayout" Target="../slideLayouts/slideLayout102.xml"/><Relationship Id="rId29" Type="http://schemas.openxmlformats.org/officeDocument/2006/relationships/slideLayout" Target="../slideLayouts/slideLayout115.xml"/><Relationship Id="rId1" Type="http://schemas.openxmlformats.org/officeDocument/2006/relationships/slideLayout" Target="../slideLayouts/slideLayout87.xml"/><Relationship Id="rId6" Type="http://schemas.openxmlformats.org/officeDocument/2006/relationships/slideLayout" Target="../slideLayouts/slideLayout92.xml"/><Relationship Id="rId11" Type="http://schemas.openxmlformats.org/officeDocument/2006/relationships/slideLayout" Target="../slideLayouts/slideLayout97.xml"/><Relationship Id="rId24" Type="http://schemas.openxmlformats.org/officeDocument/2006/relationships/slideLayout" Target="../slideLayouts/slideLayout110.xml"/><Relationship Id="rId32" Type="http://schemas.openxmlformats.org/officeDocument/2006/relationships/slideLayout" Target="../slideLayouts/slideLayout118.xml"/><Relationship Id="rId37" Type="http://schemas.openxmlformats.org/officeDocument/2006/relationships/slideLayout" Target="../slideLayouts/slideLayout123.xml"/><Relationship Id="rId40" Type="http://schemas.openxmlformats.org/officeDocument/2006/relationships/slideLayout" Target="../slideLayouts/slideLayout126.xml"/><Relationship Id="rId45" Type="http://schemas.openxmlformats.org/officeDocument/2006/relationships/image" Target="../media/image1.png"/><Relationship Id="rId5" Type="http://schemas.openxmlformats.org/officeDocument/2006/relationships/slideLayout" Target="../slideLayouts/slideLayout91.xml"/><Relationship Id="rId15" Type="http://schemas.openxmlformats.org/officeDocument/2006/relationships/slideLayout" Target="../slideLayouts/slideLayout101.xml"/><Relationship Id="rId23" Type="http://schemas.openxmlformats.org/officeDocument/2006/relationships/slideLayout" Target="../slideLayouts/slideLayout109.xml"/><Relationship Id="rId28" Type="http://schemas.openxmlformats.org/officeDocument/2006/relationships/slideLayout" Target="../slideLayouts/slideLayout114.xml"/><Relationship Id="rId36" Type="http://schemas.openxmlformats.org/officeDocument/2006/relationships/slideLayout" Target="../slideLayouts/slideLayout122.xml"/><Relationship Id="rId10" Type="http://schemas.openxmlformats.org/officeDocument/2006/relationships/slideLayout" Target="../slideLayouts/slideLayout96.xml"/><Relationship Id="rId19" Type="http://schemas.openxmlformats.org/officeDocument/2006/relationships/slideLayout" Target="../slideLayouts/slideLayout105.xml"/><Relationship Id="rId31" Type="http://schemas.openxmlformats.org/officeDocument/2006/relationships/slideLayout" Target="../slideLayouts/slideLayout117.xml"/><Relationship Id="rId44" Type="http://schemas.openxmlformats.org/officeDocument/2006/relationships/theme" Target="../theme/theme3.xml"/><Relationship Id="rId4" Type="http://schemas.openxmlformats.org/officeDocument/2006/relationships/slideLayout" Target="../slideLayouts/slideLayout90.xml"/><Relationship Id="rId9" Type="http://schemas.openxmlformats.org/officeDocument/2006/relationships/slideLayout" Target="../slideLayouts/slideLayout95.xml"/><Relationship Id="rId14" Type="http://schemas.openxmlformats.org/officeDocument/2006/relationships/slideLayout" Target="../slideLayouts/slideLayout100.xml"/><Relationship Id="rId22" Type="http://schemas.openxmlformats.org/officeDocument/2006/relationships/slideLayout" Target="../slideLayouts/slideLayout108.xml"/><Relationship Id="rId27" Type="http://schemas.openxmlformats.org/officeDocument/2006/relationships/slideLayout" Target="../slideLayouts/slideLayout113.xml"/><Relationship Id="rId30" Type="http://schemas.openxmlformats.org/officeDocument/2006/relationships/slideLayout" Target="../slideLayouts/slideLayout116.xml"/><Relationship Id="rId35" Type="http://schemas.openxmlformats.org/officeDocument/2006/relationships/slideLayout" Target="../slideLayouts/slideLayout121.xml"/><Relationship Id="rId43" Type="http://schemas.openxmlformats.org/officeDocument/2006/relationships/slideLayout" Target="../slideLayouts/slideLayout129.xml"/><Relationship Id="rId8" Type="http://schemas.openxmlformats.org/officeDocument/2006/relationships/slideLayout" Target="../slideLayouts/slideLayout94.xml"/><Relationship Id="rId3" Type="http://schemas.openxmlformats.org/officeDocument/2006/relationships/slideLayout" Target="../slideLayouts/slideLayout89.xml"/><Relationship Id="rId12" Type="http://schemas.openxmlformats.org/officeDocument/2006/relationships/slideLayout" Target="../slideLayouts/slideLayout98.xml"/><Relationship Id="rId17" Type="http://schemas.openxmlformats.org/officeDocument/2006/relationships/slideLayout" Target="../slideLayouts/slideLayout103.xml"/><Relationship Id="rId25" Type="http://schemas.openxmlformats.org/officeDocument/2006/relationships/slideLayout" Target="../slideLayouts/slideLayout111.xml"/><Relationship Id="rId33" Type="http://schemas.openxmlformats.org/officeDocument/2006/relationships/slideLayout" Target="../slideLayouts/slideLayout119.xml"/><Relationship Id="rId38" Type="http://schemas.openxmlformats.org/officeDocument/2006/relationships/slideLayout" Target="../slideLayouts/slideLayout124.xml"/><Relationship Id="rId46" Type="http://schemas.openxmlformats.org/officeDocument/2006/relationships/image" Target="../media/image2.svg"/><Relationship Id="rId20" Type="http://schemas.openxmlformats.org/officeDocument/2006/relationships/slideLayout" Target="../slideLayouts/slideLayout106.xml"/><Relationship Id="rId41" Type="http://schemas.openxmlformats.org/officeDocument/2006/relationships/slideLayout" Target="../slideLayouts/slideLayout127.xml"/></Relationships>
</file>

<file path=ppt/slideMasters/_rels/slideMaster4.xml.rels><?xml version="1.0" encoding="UTF-8" standalone="yes"?>
<Relationships xmlns="http://schemas.openxmlformats.org/package/2006/relationships"><Relationship Id="rId13" Type="http://schemas.openxmlformats.org/officeDocument/2006/relationships/slideLayout" Target="../slideLayouts/slideLayout142.xml"/><Relationship Id="rId18" Type="http://schemas.openxmlformats.org/officeDocument/2006/relationships/slideLayout" Target="../slideLayouts/slideLayout147.xml"/><Relationship Id="rId26" Type="http://schemas.openxmlformats.org/officeDocument/2006/relationships/slideLayout" Target="../slideLayouts/slideLayout155.xml"/><Relationship Id="rId39" Type="http://schemas.openxmlformats.org/officeDocument/2006/relationships/slideLayout" Target="../slideLayouts/slideLayout168.xml"/><Relationship Id="rId21" Type="http://schemas.openxmlformats.org/officeDocument/2006/relationships/slideLayout" Target="../slideLayouts/slideLayout150.xml"/><Relationship Id="rId34" Type="http://schemas.openxmlformats.org/officeDocument/2006/relationships/slideLayout" Target="../slideLayouts/slideLayout163.xml"/><Relationship Id="rId42" Type="http://schemas.openxmlformats.org/officeDocument/2006/relationships/slideLayout" Target="../slideLayouts/slideLayout171.xml"/><Relationship Id="rId7" Type="http://schemas.openxmlformats.org/officeDocument/2006/relationships/slideLayout" Target="../slideLayouts/slideLayout136.xml"/><Relationship Id="rId2" Type="http://schemas.openxmlformats.org/officeDocument/2006/relationships/slideLayout" Target="../slideLayouts/slideLayout131.xml"/><Relationship Id="rId16" Type="http://schemas.openxmlformats.org/officeDocument/2006/relationships/slideLayout" Target="../slideLayouts/slideLayout145.xml"/><Relationship Id="rId29" Type="http://schemas.openxmlformats.org/officeDocument/2006/relationships/slideLayout" Target="../slideLayouts/slideLayout158.xml"/><Relationship Id="rId1" Type="http://schemas.openxmlformats.org/officeDocument/2006/relationships/slideLayout" Target="../slideLayouts/slideLayout130.xml"/><Relationship Id="rId6" Type="http://schemas.openxmlformats.org/officeDocument/2006/relationships/slideLayout" Target="../slideLayouts/slideLayout135.xml"/><Relationship Id="rId11" Type="http://schemas.openxmlformats.org/officeDocument/2006/relationships/slideLayout" Target="../slideLayouts/slideLayout140.xml"/><Relationship Id="rId24" Type="http://schemas.openxmlformats.org/officeDocument/2006/relationships/slideLayout" Target="../slideLayouts/slideLayout153.xml"/><Relationship Id="rId32" Type="http://schemas.openxmlformats.org/officeDocument/2006/relationships/slideLayout" Target="../slideLayouts/slideLayout161.xml"/><Relationship Id="rId37" Type="http://schemas.openxmlformats.org/officeDocument/2006/relationships/slideLayout" Target="../slideLayouts/slideLayout166.xml"/><Relationship Id="rId40" Type="http://schemas.openxmlformats.org/officeDocument/2006/relationships/slideLayout" Target="../slideLayouts/slideLayout169.xml"/><Relationship Id="rId45" Type="http://schemas.openxmlformats.org/officeDocument/2006/relationships/image" Target="../media/image1.png"/><Relationship Id="rId5" Type="http://schemas.openxmlformats.org/officeDocument/2006/relationships/slideLayout" Target="../slideLayouts/slideLayout134.xml"/><Relationship Id="rId15" Type="http://schemas.openxmlformats.org/officeDocument/2006/relationships/slideLayout" Target="../slideLayouts/slideLayout144.xml"/><Relationship Id="rId23" Type="http://schemas.openxmlformats.org/officeDocument/2006/relationships/slideLayout" Target="../slideLayouts/slideLayout152.xml"/><Relationship Id="rId28" Type="http://schemas.openxmlformats.org/officeDocument/2006/relationships/slideLayout" Target="../slideLayouts/slideLayout157.xml"/><Relationship Id="rId36" Type="http://schemas.openxmlformats.org/officeDocument/2006/relationships/slideLayout" Target="../slideLayouts/slideLayout165.xml"/><Relationship Id="rId10" Type="http://schemas.openxmlformats.org/officeDocument/2006/relationships/slideLayout" Target="../slideLayouts/slideLayout139.xml"/><Relationship Id="rId19" Type="http://schemas.openxmlformats.org/officeDocument/2006/relationships/slideLayout" Target="../slideLayouts/slideLayout148.xml"/><Relationship Id="rId31" Type="http://schemas.openxmlformats.org/officeDocument/2006/relationships/slideLayout" Target="../slideLayouts/slideLayout160.xml"/><Relationship Id="rId44" Type="http://schemas.openxmlformats.org/officeDocument/2006/relationships/theme" Target="../theme/theme4.xml"/><Relationship Id="rId4" Type="http://schemas.openxmlformats.org/officeDocument/2006/relationships/slideLayout" Target="../slideLayouts/slideLayout133.xml"/><Relationship Id="rId9" Type="http://schemas.openxmlformats.org/officeDocument/2006/relationships/slideLayout" Target="../slideLayouts/slideLayout138.xml"/><Relationship Id="rId14" Type="http://schemas.openxmlformats.org/officeDocument/2006/relationships/slideLayout" Target="../slideLayouts/slideLayout143.xml"/><Relationship Id="rId22" Type="http://schemas.openxmlformats.org/officeDocument/2006/relationships/slideLayout" Target="../slideLayouts/slideLayout151.xml"/><Relationship Id="rId27" Type="http://schemas.openxmlformats.org/officeDocument/2006/relationships/slideLayout" Target="../slideLayouts/slideLayout156.xml"/><Relationship Id="rId30" Type="http://schemas.openxmlformats.org/officeDocument/2006/relationships/slideLayout" Target="../slideLayouts/slideLayout159.xml"/><Relationship Id="rId35" Type="http://schemas.openxmlformats.org/officeDocument/2006/relationships/slideLayout" Target="../slideLayouts/slideLayout164.xml"/><Relationship Id="rId43" Type="http://schemas.openxmlformats.org/officeDocument/2006/relationships/slideLayout" Target="../slideLayouts/slideLayout172.xml"/><Relationship Id="rId8" Type="http://schemas.openxmlformats.org/officeDocument/2006/relationships/slideLayout" Target="../slideLayouts/slideLayout137.xml"/><Relationship Id="rId3" Type="http://schemas.openxmlformats.org/officeDocument/2006/relationships/slideLayout" Target="../slideLayouts/slideLayout132.xml"/><Relationship Id="rId12" Type="http://schemas.openxmlformats.org/officeDocument/2006/relationships/slideLayout" Target="../slideLayouts/slideLayout141.xml"/><Relationship Id="rId17" Type="http://schemas.openxmlformats.org/officeDocument/2006/relationships/slideLayout" Target="../slideLayouts/slideLayout146.xml"/><Relationship Id="rId25" Type="http://schemas.openxmlformats.org/officeDocument/2006/relationships/slideLayout" Target="../slideLayouts/slideLayout154.xml"/><Relationship Id="rId33" Type="http://schemas.openxmlformats.org/officeDocument/2006/relationships/slideLayout" Target="../slideLayouts/slideLayout162.xml"/><Relationship Id="rId38" Type="http://schemas.openxmlformats.org/officeDocument/2006/relationships/slideLayout" Target="../slideLayouts/slideLayout167.xml"/><Relationship Id="rId46" Type="http://schemas.openxmlformats.org/officeDocument/2006/relationships/image" Target="../media/image2.svg"/><Relationship Id="rId20" Type="http://schemas.openxmlformats.org/officeDocument/2006/relationships/slideLayout" Target="../slideLayouts/slideLayout149.xml"/><Relationship Id="rId41" Type="http://schemas.openxmlformats.org/officeDocument/2006/relationships/slideLayout" Target="../slideLayouts/slideLayout17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40D7A32C-EC5E-4205-A508-829A1E611E89}"/>
              </a:ext>
            </a:extLst>
          </p:cNvPr>
          <p:cNvSpPr>
            <a:spLocks noGrp="1"/>
          </p:cNvSpPr>
          <p:nvPr>
            <p:ph type="title"/>
          </p:nvPr>
        </p:nvSpPr>
        <p:spPr>
          <a:xfrm>
            <a:off x="856800" y="885600"/>
            <a:ext cx="10479600" cy="523220"/>
          </a:xfrm>
          <a:prstGeom prst="rect">
            <a:avLst/>
          </a:prstGeom>
        </p:spPr>
        <p:txBody>
          <a:bodyPr vert="horz" lIns="0" tIns="0" rIns="0" bIns="0" rtlCol="0" anchor="b" anchorCtr="0">
            <a:noAutofit/>
          </a:bodyPr>
          <a:lstStyle/>
          <a:p>
            <a:r>
              <a:rPr lang="nb-NO" noProof="0" dirty="0" err="1"/>
              <a:t>Klikk</a:t>
            </a:r>
            <a:r>
              <a:rPr lang="nb-NO" noProof="0" dirty="0"/>
              <a:t> for å </a:t>
            </a:r>
            <a:r>
              <a:rPr lang="nb-NO" noProof="0" dirty="0" err="1"/>
              <a:t>redigere</a:t>
            </a:r>
            <a:r>
              <a:rPr lang="nb-NO" noProof="0" dirty="0"/>
              <a:t> </a:t>
            </a:r>
            <a:r>
              <a:rPr lang="nb-NO" noProof="0" dirty="0" err="1"/>
              <a:t>tittelstil</a:t>
            </a:r>
            <a:endParaRPr lang="nb-NO" noProof="0" dirty="0"/>
          </a:p>
        </p:txBody>
      </p:sp>
      <p:sp>
        <p:nvSpPr>
          <p:cNvPr id="3" name="Plassholder for tekst 2">
            <a:extLst>
              <a:ext uri="{FF2B5EF4-FFF2-40B4-BE49-F238E27FC236}">
                <a16:creationId xmlns:a16="http://schemas.microsoft.com/office/drawing/2014/main" id="{F150DB1F-F0F3-48FE-95AB-644A685951CE}"/>
              </a:ext>
            </a:extLst>
          </p:cNvPr>
          <p:cNvSpPr>
            <a:spLocks noGrp="1"/>
          </p:cNvSpPr>
          <p:nvPr>
            <p:ph type="body" idx="1"/>
          </p:nvPr>
        </p:nvSpPr>
        <p:spPr>
          <a:xfrm>
            <a:off x="856800" y="1585913"/>
            <a:ext cx="10479600" cy="4696866"/>
          </a:xfrm>
          <a:prstGeom prst="rect">
            <a:avLst/>
          </a:prstGeom>
        </p:spPr>
        <p:txBody>
          <a:bodyPr vert="horz" lIns="0" tIns="0" rIns="0" bIns="0" rtlCol="0" anchor="t" anchorCtr="0">
            <a:noAutofit/>
          </a:bodyPr>
          <a:lstStyle/>
          <a:p>
            <a:pPr lvl="0"/>
            <a:r>
              <a:rPr lang="nb-NO" dirty="0" err="1"/>
              <a:t>Klikk</a:t>
            </a:r>
            <a:r>
              <a:rPr lang="nb-NO" dirty="0"/>
              <a:t> for å </a:t>
            </a:r>
            <a:r>
              <a:rPr lang="nb-NO" dirty="0" err="1"/>
              <a:t>redigere</a:t>
            </a:r>
            <a:r>
              <a:rPr lang="nb-NO" dirty="0"/>
              <a:t> </a:t>
            </a:r>
            <a:r>
              <a:rPr lang="nb-NO" dirty="0" err="1"/>
              <a:t>tekststiler</a:t>
            </a:r>
            <a:r>
              <a:rPr lang="nb-NO" dirty="0"/>
              <a:t> </a:t>
            </a:r>
            <a:r>
              <a:rPr lang="nb-NO" dirty="0" err="1"/>
              <a:t>i</a:t>
            </a:r>
            <a:r>
              <a:rPr lang="nb-NO" dirty="0"/>
              <a:t> </a:t>
            </a:r>
            <a:r>
              <a:rPr lang="nb-NO" dirty="0" err="1"/>
              <a:t>malen</a:t>
            </a:r>
            <a:endParaRPr lang="nb-NO" dirty="0"/>
          </a:p>
          <a:p>
            <a:pPr lvl="1"/>
            <a:r>
              <a:rPr lang="nb-NO" dirty="0"/>
              <a:t>Andre nivå</a:t>
            </a:r>
          </a:p>
          <a:p>
            <a:pPr lvl="2"/>
            <a:r>
              <a:rPr lang="nb-NO" dirty="0"/>
              <a:t>Tredje nivå</a:t>
            </a:r>
          </a:p>
        </p:txBody>
      </p:sp>
      <p:sp>
        <p:nvSpPr>
          <p:cNvPr id="4" name="Plassholder for dato 3">
            <a:extLst>
              <a:ext uri="{FF2B5EF4-FFF2-40B4-BE49-F238E27FC236}">
                <a16:creationId xmlns:a16="http://schemas.microsoft.com/office/drawing/2014/main" id="{6666FC37-A4EA-490D-8E32-0AE790CC6DC5}"/>
              </a:ext>
            </a:extLst>
          </p:cNvPr>
          <p:cNvSpPr>
            <a:spLocks noGrp="1"/>
          </p:cNvSpPr>
          <p:nvPr>
            <p:ph type="dt" sz="half" idx="2"/>
          </p:nvPr>
        </p:nvSpPr>
        <p:spPr>
          <a:xfrm>
            <a:off x="576072" y="6609569"/>
            <a:ext cx="2743200" cy="184666"/>
          </a:xfrm>
          <a:prstGeom prst="rect">
            <a:avLst/>
          </a:prstGeom>
        </p:spPr>
        <p:txBody>
          <a:bodyPr vert="horz" lIns="0" tIns="0" rIns="0" bIns="0" rtlCol="0" anchor="t" anchorCtr="0">
            <a:noAutofit/>
          </a:bodyPr>
          <a:lstStyle>
            <a:lvl1pPr algn="l">
              <a:lnSpc>
                <a:spcPct val="100000"/>
              </a:lnSpc>
              <a:spcBef>
                <a:spcPts val="0"/>
              </a:spcBef>
              <a:defRPr sz="1200">
                <a:solidFill>
                  <a:schemeClr val="tx1"/>
                </a:solidFill>
              </a:defRPr>
            </a:lvl1pPr>
          </a:lstStyle>
          <a:p>
            <a:fld id="{8711618C-0797-4DE8-8F76-26C2A470B1F1}" type="datetimeFigureOut">
              <a:rPr lang="nb-NO" smtClean="0"/>
              <a:pPr/>
              <a:t>13.02.2024</a:t>
            </a:fld>
            <a:endParaRPr lang="nb-NO" dirty="0"/>
          </a:p>
        </p:txBody>
      </p:sp>
      <p:sp>
        <p:nvSpPr>
          <p:cNvPr id="5" name="Plassholder for bunntekst 4">
            <a:extLst>
              <a:ext uri="{FF2B5EF4-FFF2-40B4-BE49-F238E27FC236}">
                <a16:creationId xmlns:a16="http://schemas.microsoft.com/office/drawing/2014/main" id="{68CB23BE-A736-4A6C-8D27-3452A9C73DC7}"/>
              </a:ext>
            </a:extLst>
          </p:cNvPr>
          <p:cNvSpPr>
            <a:spLocks noGrp="1"/>
          </p:cNvSpPr>
          <p:nvPr>
            <p:ph type="ftr" sz="quarter" idx="3"/>
          </p:nvPr>
        </p:nvSpPr>
        <p:spPr>
          <a:xfrm>
            <a:off x="4038600" y="6609569"/>
            <a:ext cx="4114800" cy="184666"/>
          </a:xfrm>
          <a:prstGeom prst="rect">
            <a:avLst/>
          </a:prstGeom>
        </p:spPr>
        <p:txBody>
          <a:bodyPr vert="horz" lIns="0" tIns="0" rIns="0" bIns="0" rtlCol="0" anchor="t" anchorCtr="0">
            <a:noAutofit/>
          </a:bodyPr>
          <a:lstStyle>
            <a:lvl1pPr algn="ctr">
              <a:lnSpc>
                <a:spcPct val="100000"/>
              </a:lnSpc>
              <a:spcBef>
                <a:spcPts val="0"/>
              </a:spcBef>
              <a:defRPr sz="1200">
                <a:solidFill>
                  <a:schemeClr val="tx1"/>
                </a:solidFill>
              </a:defRPr>
            </a:lvl1pPr>
          </a:lstStyle>
          <a:p>
            <a:endParaRPr lang="nb-NO" dirty="0"/>
          </a:p>
        </p:txBody>
      </p:sp>
      <p:sp>
        <p:nvSpPr>
          <p:cNvPr id="6" name="Plassholder for lysbildenummer 5">
            <a:extLst>
              <a:ext uri="{FF2B5EF4-FFF2-40B4-BE49-F238E27FC236}">
                <a16:creationId xmlns:a16="http://schemas.microsoft.com/office/drawing/2014/main" id="{C424C4B4-B69C-4D11-A88F-900B06F89BFF}"/>
              </a:ext>
            </a:extLst>
          </p:cNvPr>
          <p:cNvSpPr>
            <a:spLocks noGrp="1"/>
          </p:cNvSpPr>
          <p:nvPr>
            <p:ph type="sldNum" sz="quarter" idx="4"/>
          </p:nvPr>
        </p:nvSpPr>
        <p:spPr>
          <a:xfrm>
            <a:off x="8872728" y="6609569"/>
            <a:ext cx="2743200" cy="184666"/>
          </a:xfrm>
          <a:prstGeom prst="rect">
            <a:avLst/>
          </a:prstGeom>
        </p:spPr>
        <p:txBody>
          <a:bodyPr vert="horz" lIns="0" tIns="0" rIns="0" bIns="0" rtlCol="0" anchor="t" anchorCtr="0">
            <a:noAutofit/>
          </a:bodyPr>
          <a:lstStyle>
            <a:lvl1pPr algn="r">
              <a:lnSpc>
                <a:spcPct val="100000"/>
              </a:lnSpc>
              <a:spcBef>
                <a:spcPts val="0"/>
              </a:spcBef>
              <a:defRPr sz="1200">
                <a:solidFill>
                  <a:schemeClr val="tx1"/>
                </a:solidFill>
              </a:defRPr>
            </a:lvl1pPr>
          </a:lstStyle>
          <a:p>
            <a:fld id="{93EB756F-746B-4A94-A95A-AE98F4E2B7BB}" type="slidenum">
              <a:rPr lang="nb-NO" smtClean="0"/>
              <a:pPr/>
              <a:t>‹#›</a:t>
            </a:fld>
            <a:endParaRPr lang="nb-NO" dirty="0"/>
          </a:p>
        </p:txBody>
      </p:sp>
      <p:grpSp>
        <p:nvGrpSpPr>
          <p:cNvPr id="19" name="Grafikk">
            <a:extLst>
              <a:ext uri="{FF2B5EF4-FFF2-40B4-BE49-F238E27FC236}">
                <a16:creationId xmlns:a16="http://schemas.microsoft.com/office/drawing/2014/main" id="{D2977785-9B11-AC79-0F40-3B192F75F61B}"/>
              </a:ext>
              <a:ext uri="{C183D7F6-B498-43B3-948B-1728B52AA6E4}">
                <adec:decorative xmlns:adec="http://schemas.microsoft.com/office/drawing/2017/decorative" val="1"/>
              </a:ext>
            </a:extLst>
          </p:cNvPr>
          <p:cNvGrpSpPr/>
          <p:nvPr userDrawn="1"/>
        </p:nvGrpSpPr>
        <p:grpSpPr>
          <a:xfrm>
            <a:off x="0" y="5843606"/>
            <a:ext cx="2034486" cy="1017291"/>
            <a:chOff x="0" y="5843606"/>
            <a:chExt cx="2034486" cy="1017291"/>
          </a:xfrm>
          <a:solidFill>
            <a:schemeClr val="bg2">
              <a:lumMod val="20000"/>
              <a:lumOff val="80000"/>
            </a:schemeClr>
          </a:solidFill>
        </p:grpSpPr>
        <p:sp>
          <p:nvSpPr>
            <p:cNvPr id="20" name="Freeform 5">
              <a:extLst>
                <a:ext uri="{FF2B5EF4-FFF2-40B4-BE49-F238E27FC236}">
                  <a16:creationId xmlns:a16="http://schemas.microsoft.com/office/drawing/2014/main" id="{98826909-FE0D-59AF-4FB4-32E312E88FE7}"/>
                </a:ext>
                <a:ext uri="{C183D7F6-B498-43B3-948B-1728B52AA6E4}">
                  <adec:decorative xmlns:adec="http://schemas.microsoft.com/office/drawing/2017/decorative" val="1"/>
                </a:ext>
              </a:extLst>
            </p:cNvPr>
            <p:cNvSpPr/>
            <p:nvPr userDrawn="1"/>
          </p:nvSpPr>
          <p:spPr>
            <a:xfrm rot="16200000" flipH="1" flipV="1">
              <a:off x="510560" y="6347517"/>
              <a:ext cx="338400" cy="682579"/>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21" name="Rectangle 18">
              <a:extLst>
                <a:ext uri="{FF2B5EF4-FFF2-40B4-BE49-F238E27FC236}">
                  <a16:creationId xmlns:a16="http://schemas.microsoft.com/office/drawing/2014/main" id="{39408BE3-A717-B0CB-09EA-44F2E1996041}"/>
                </a:ext>
                <a:ext uri="{C183D7F6-B498-43B3-948B-1728B52AA6E4}">
                  <adec:decorative xmlns:adec="http://schemas.microsoft.com/office/drawing/2017/decorative" val="1"/>
                </a:ext>
              </a:extLst>
            </p:cNvPr>
            <p:cNvSpPr>
              <a:spLocks noChangeAspect="1"/>
            </p:cNvSpPr>
            <p:nvPr userDrawn="1"/>
          </p:nvSpPr>
          <p:spPr>
            <a:xfrm rot="16200000" flipH="1">
              <a:off x="1017914" y="6520086"/>
              <a:ext cx="341291" cy="340332"/>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2" name="Oval 16">
              <a:extLst>
                <a:ext uri="{FF2B5EF4-FFF2-40B4-BE49-F238E27FC236}">
                  <a16:creationId xmlns:a16="http://schemas.microsoft.com/office/drawing/2014/main" id="{FB1618D4-8EF2-B358-C19C-9C6F1112F0A9}"/>
                </a:ext>
                <a:ext uri="{C183D7F6-B498-43B3-948B-1728B52AA6E4}">
                  <adec:decorative xmlns:adec="http://schemas.microsoft.com/office/drawing/2017/decorative" val="1"/>
                </a:ext>
              </a:extLst>
            </p:cNvPr>
            <p:cNvSpPr/>
            <p:nvPr userDrawn="1"/>
          </p:nvSpPr>
          <p:spPr>
            <a:xfrm rot="16200000" flipH="1">
              <a:off x="0" y="6519606"/>
              <a:ext cx="338400" cy="3384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3" name="Oval 21">
              <a:extLst>
                <a:ext uri="{FF2B5EF4-FFF2-40B4-BE49-F238E27FC236}">
                  <a16:creationId xmlns:a16="http://schemas.microsoft.com/office/drawing/2014/main" id="{EAEF23C5-C389-D267-9A09-9ED902225010}"/>
                </a:ext>
                <a:ext uri="{C183D7F6-B498-43B3-948B-1728B52AA6E4}">
                  <adec:decorative xmlns:adec="http://schemas.microsoft.com/office/drawing/2017/decorative" val="1"/>
                </a:ext>
              </a:extLst>
            </p:cNvPr>
            <p:cNvSpPr/>
            <p:nvPr userDrawn="1"/>
          </p:nvSpPr>
          <p:spPr>
            <a:xfrm rot="16200000" flipH="1">
              <a:off x="1355144" y="6518160"/>
              <a:ext cx="341291" cy="338400"/>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4" name="Rectangle 22">
              <a:extLst>
                <a:ext uri="{FF2B5EF4-FFF2-40B4-BE49-F238E27FC236}">
                  <a16:creationId xmlns:a16="http://schemas.microsoft.com/office/drawing/2014/main" id="{A97B07E9-9668-B93B-2C33-566E537F4E20}"/>
                </a:ext>
                <a:ext uri="{C183D7F6-B498-43B3-948B-1728B52AA6E4}">
                  <adec:decorative xmlns:adec="http://schemas.microsoft.com/office/drawing/2017/decorative" val="1"/>
                </a:ext>
              </a:extLst>
            </p:cNvPr>
            <p:cNvSpPr>
              <a:spLocks noChangeAspect="1"/>
            </p:cNvSpPr>
            <p:nvPr userDrawn="1"/>
          </p:nvSpPr>
          <p:spPr>
            <a:xfrm rot="16200000" flipH="1">
              <a:off x="-479" y="5844086"/>
              <a:ext cx="341291" cy="34033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5" name="Tåre 7">
              <a:extLst>
                <a:ext uri="{FF2B5EF4-FFF2-40B4-BE49-F238E27FC236}">
                  <a16:creationId xmlns:a16="http://schemas.microsoft.com/office/drawing/2014/main" id="{49E6230F-C0CA-1CFF-8F68-D0D93849C9C8}"/>
                </a:ext>
                <a:ext uri="{C183D7F6-B498-43B3-948B-1728B52AA6E4}">
                  <adec:decorative xmlns:adec="http://schemas.microsoft.com/office/drawing/2017/decorative" val="1"/>
                </a:ext>
              </a:extLst>
            </p:cNvPr>
            <p:cNvSpPr>
              <a:spLocks noChangeAspect="1"/>
            </p:cNvSpPr>
            <p:nvPr userDrawn="1"/>
          </p:nvSpPr>
          <p:spPr>
            <a:xfrm>
              <a:off x="925" y="6183150"/>
              <a:ext cx="338400" cy="338400"/>
            </a:xfrm>
            <a:prstGeom prst="teardrop">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6" name="Tåre 7">
              <a:extLst>
                <a:ext uri="{FF2B5EF4-FFF2-40B4-BE49-F238E27FC236}">
                  <a16:creationId xmlns:a16="http://schemas.microsoft.com/office/drawing/2014/main" id="{13671706-371C-61AF-078B-B13A0F48487D}"/>
                </a:ext>
                <a:ext uri="{C183D7F6-B498-43B3-948B-1728B52AA6E4}">
                  <adec:decorative xmlns:adec="http://schemas.microsoft.com/office/drawing/2017/decorative" val="1"/>
                </a:ext>
              </a:extLst>
            </p:cNvPr>
            <p:cNvSpPr>
              <a:spLocks noChangeAspect="1"/>
            </p:cNvSpPr>
            <p:nvPr userDrawn="1"/>
          </p:nvSpPr>
          <p:spPr>
            <a:xfrm rot="5400000">
              <a:off x="337432" y="6183150"/>
              <a:ext cx="338400" cy="3384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7" name="Tåre 7">
              <a:extLst>
                <a:ext uri="{FF2B5EF4-FFF2-40B4-BE49-F238E27FC236}">
                  <a16:creationId xmlns:a16="http://schemas.microsoft.com/office/drawing/2014/main" id="{6DA3FF58-5A59-5D72-FFDB-7E0AA4F818A4}"/>
                </a:ext>
                <a:ext uri="{C183D7F6-B498-43B3-948B-1728B52AA6E4}">
                  <adec:decorative xmlns:adec="http://schemas.microsoft.com/office/drawing/2017/decorative" val="1"/>
                </a:ext>
              </a:extLst>
            </p:cNvPr>
            <p:cNvSpPr>
              <a:spLocks noChangeAspect="1"/>
            </p:cNvSpPr>
            <p:nvPr userDrawn="1"/>
          </p:nvSpPr>
          <p:spPr>
            <a:xfrm rot="16200000">
              <a:off x="1696086" y="6519890"/>
              <a:ext cx="338400" cy="3384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pic>
        <p:nvPicPr>
          <p:cNvPr id="18" name="Symbol">
            <a:extLst>
              <a:ext uri="{FF2B5EF4-FFF2-40B4-BE49-F238E27FC236}">
                <a16:creationId xmlns:a16="http://schemas.microsoft.com/office/drawing/2014/main" id="{D074E87C-1286-F391-CC7B-6AE1E9CB964D}"/>
              </a:ext>
              <a:ext uri="{C183D7F6-B498-43B3-948B-1728B52AA6E4}">
                <adec:decorative xmlns:adec="http://schemas.microsoft.com/office/drawing/2017/decorative" val="1"/>
              </a:ext>
            </a:extLst>
          </p:cNvPr>
          <p:cNvPicPr>
            <a:picLocks noChangeAspect="1"/>
          </p:cNvPicPr>
          <p:nvPr userDrawn="1"/>
        </p:nvPicPr>
        <p:blipFill>
          <a:blip r:embed="rId45">
            <a:extLst>
              <a:ext uri="{28A0092B-C50C-407E-A947-70E740481C1C}">
                <a14:useLocalDpi xmlns:a14="http://schemas.microsoft.com/office/drawing/2010/main" val="0"/>
              </a:ext>
              <a:ext uri="{96DAC541-7B7A-43D3-8B79-37D633B846F1}">
                <asvg:svgBlip xmlns:asvg="http://schemas.microsoft.com/office/drawing/2016/SVG/main" r:embed="rId46"/>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321292362"/>
      </p:ext>
    </p:extLst>
  </p:cSld>
  <p:clrMap bg1="lt1" tx1="dk1" bg2="lt2" tx2="dk2" accent1="accent1" accent2="accent2" accent3="accent3" accent4="accent4" accent5="accent5" accent6="accent6" hlink="hlink" folHlink="folHlink"/>
  <p:sldLayoutIdLst>
    <p:sldLayoutId id="2147484153" r:id="rId1"/>
    <p:sldLayoutId id="2147484154" r:id="rId2"/>
    <p:sldLayoutId id="2147484155" r:id="rId3"/>
    <p:sldLayoutId id="2147484156" r:id="rId4"/>
    <p:sldLayoutId id="2147484249" r:id="rId5"/>
    <p:sldLayoutId id="2147484204" r:id="rId6"/>
    <p:sldLayoutId id="2147484205" r:id="rId7"/>
    <p:sldLayoutId id="2147484206" r:id="rId8"/>
    <p:sldLayoutId id="2147484207" r:id="rId9"/>
    <p:sldLayoutId id="2147484208" r:id="rId10"/>
    <p:sldLayoutId id="2147484209" r:id="rId11"/>
    <p:sldLayoutId id="2147484210" r:id="rId12"/>
    <p:sldLayoutId id="2147484211" r:id="rId13"/>
    <p:sldLayoutId id="2147484212" r:id="rId14"/>
    <p:sldLayoutId id="2147484213" r:id="rId15"/>
    <p:sldLayoutId id="2147484214" r:id="rId16"/>
    <p:sldLayoutId id="2147484215" r:id="rId17"/>
    <p:sldLayoutId id="2147484216" r:id="rId18"/>
    <p:sldLayoutId id="2147484217" r:id="rId19"/>
    <p:sldLayoutId id="2147484218" r:id="rId20"/>
    <p:sldLayoutId id="2147484219" r:id="rId21"/>
    <p:sldLayoutId id="2147484221" r:id="rId22"/>
    <p:sldLayoutId id="2147484222" r:id="rId23"/>
    <p:sldLayoutId id="2147484223" r:id="rId24"/>
    <p:sldLayoutId id="2147484224" r:id="rId25"/>
    <p:sldLayoutId id="2147484225" r:id="rId26"/>
    <p:sldLayoutId id="2147484226" r:id="rId27"/>
    <p:sldLayoutId id="2147484244" r:id="rId28"/>
    <p:sldLayoutId id="2147484389" r:id="rId29"/>
    <p:sldLayoutId id="2147484393" r:id="rId30"/>
    <p:sldLayoutId id="2147484231" r:id="rId31"/>
    <p:sldLayoutId id="2147484232" r:id="rId32"/>
    <p:sldLayoutId id="2147484233" r:id="rId33"/>
    <p:sldLayoutId id="2147484234" r:id="rId34"/>
    <p:sldLayoutId id="2147484235" r:id="rId35"/>
    <p:sldLayoutId id="2147484236" r:id="rId36"/>
    <p:sldLayoutId id="2147484237" r:id="rId37"/>
    <p:sldLayoutId id="2147484238" r:id="rId38"/>
    <p:sldLayoutId id="2147484239" r:id="rId39"/>
    <p:sldLayoutId id="2147484240" r:id="rId40"/>
    <p:sldLayoutId id="2147484241" r:id="rId41"/>
    <p:sldLayoutId id="2147484242" r:id="rId42"/>
    <p:sldLayoutId id="2147484243" r:id="rId43"/>
  </p:sldLayoutIdLst>
  <p:txStyles>
    <p:titleStyle>
      <a:lvl1pPr algn="l" defTabSz="914400" rtl="0" eaLnBrk="1" latinLnBrk="0" hangingPunct="1">
        <a:lnSpc>
          <a:spcPct val="100000"/>
        </a:lnSpc>
        <a:spcBef>
          <a:spcPts val="0"/>
        </a:spcBef>
        <a:buNone/>
        <a:defRPr sz="3400" b="1" kern="1200">
          <a:solidFill>
            <a:schemeClr val="tx1"/>
          </a:solidFill>
          <a:latin typeface="+mj-lt"/>
          <a:ea typeface="+mj-ea"/>
          <a:cs typeface="+mj-cs"/>
        </a:defRPr>
      </a:lvl1pPr>
    </p:titleStyle>
    <p:bodyStyle>
      <a:lvl1pPr marL="252000" indent="-252000" algn="l" defTabSz="914400" rtl="0" eaLnBrk="1" latinLnBrk="0" hangingPunct="1">
        <a:lnSpc>
          <a:spcPct val="100000"/>
        </a:lnSpc>
        <a:spcBef>
          <a:spcPts val="0"/>
        </a:spcBef>
        <a:buFont typeface="Arial" panose="020B0604020202020204" pitchFamily="34" charset="0"/>
        <a:buChar char="•"/>
        <a:defRPr sz="2200" kern="1200">
          <a:solidFill>
            <a:schemeClr val="tx1"/>
          </a:solidFill>
          <a:latin typeface="+mn-lt"/>
          <a:ea typeface="+mn-ea"/>
          <a:cs typeface="+mn-cs"/>
        </a:defRPr>
      </a:lvl1pPr>
      <a:lvl2pPr marL="504000" indent="-252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756000" indent="-252000" algn="l" defTabSz="914400" rtl="0" eaLnBrk="1" latinLnBrk="0" hangingPunct="1">
        <a:lnSpc>
          <a:spcPct val="100000"/>
        </a:lnSpc>
        <a:spcBef>
          <a:spcPts val="0"/>
        </a:spcBef>
        <a:buFont typeface="Calibri" panose="020F0502020204030204" pitchFamily="34" charset="0"/>
        <a:buChar char="-"/>
        <a:defRPr sz="1400" kern="1200">
          <a:solidFill>
            <a:schemeClr val="tx1"/>
          </a:solidFill>
          <a:latin typeface="+mn-lt"/>
          <a:ea typeface="+mn-ea"/>
          <a:cs typeface="+mn-cs"/>
        </a:defRPr>
      </a:lvl3pPr>
      <a:lvl4pPr marL="1008000" indent="-252000" algn="l" defTabSz="914400" rtl="0" eaLnBrk="1" latinLnBrk="0" hangingPunct="1">
        <a:lnSpc>
          <a:spcPct val="100000"/>
        </a:lnSpc>
        <a:spcBef>
          <a:spcPts val="0"/>
        </a:spcBef>
        <a:buFont typeface="Calibri" panose="020F0502020204030204" pitchFamily="34" charset="0"/>
        <a:buChar char="-"/>
        <a:defRPr sz="1200" kern="1200">
          <a:solidFill>
            <a:schemeClr val="tx1"/>
          </a:solidFill>
          <a:latin typeface="+mn-lt"/>
          <a:ea typeface="+mn-ea"/>
          <a:cs typeface="+mn-cs"/>
        </a:defRPr>
      </a:lvl4pPr>
      <a:lvl5pPr marL="1260000" indent="-252000" algn="l" defTabSz="914400" rtl="0" eaLnBrk="1" latinLnBrk="0" hangingPunct="1">
        <a:lnSpc>
          <a:spcPct val="100000"/>
        </a:lnSpc>
        <a:spcBef>
          <a:spcPts val="0"/>
        </a:spcBef>
        <a:buFont typeface="Calibri" panose="020F050202020403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40D7A32C-EC5E-4205-A508-829A1E611E89}"/>
              </a:ext>
            </a:extLst>
          </p:cNvPr>
          <p:cNvSpPr>
            <a:spLocks noGrp="1"/>
          </p:cNvSpPr>
          <p:nvPr>
            <p:ph type="title"/>
          </p:nvPr>
        </p:nvSpPr>
        <p:spPr>
          <a:xfrm>
            <a:off x="856800" y="885600"/>
            <a:ext cx="10479600" cy="523220"/>
          </a:xfrm>
          <a:prstGeom prst="rect">
            <a:avLst/>
          </a:prstGeom>
        </p:spPr>
        <p:txBody>
          <a:bodyPr vert="horz" lIns="0" tIns="0" rIns="0" bIns="0" rtlCol="0" anchor="b" anchorCtr="0">
            <a:noAutofit/>
          </a:bodyPr>
          <a:lstStyle/>
          <a:p>
            <a:r>
              <a:rPr lang="nb-NO" noProof="0" dirty="0" err="1"/>
              <a:t>Klikk</a:t>
            </a:r>
            <a:r>
              <a:rPr lang="nb-NO" noProof="0" dirty="0"/>
              <a:t> for å </a:t>
            </a:r>
            <a:r>
              <a:rPr lang="nb-NO" noProof="0" dirty="0" err="1"/>
              <a:t>redigere</a:t>
            </a:r>
            <a:r>
              <a:rPr lang="nb-NO" noProof="0" dirty="0"/>
              <a:t> </a:t>
            </a:r>
            <a:r>
              <a:rPr lang="nb-NO" noProof="0" dirty="0" err="1"/>
              <a:t>tittelstil</a:t>
            </a:r>
            <a:endParaRPr lang="nb-NO" noProof="0" dirty="0"/>
          </a:p>
        </p:txBody>
      </p:sp>
      <p:sp>
        <p:nvSpPr>
          <p:cNvPr id="3" name="Plassholder for tekst 2">
            <a:extLst>
              <a:ext uri="{FF2B5EF4-FFF2-40B4-BE49-F238E27FC236}">
                <a16:creationId xmlns:a16="http://schemas.microsoft.com/office/drawing/2014/main" id="{F150DB1F-F0F3-48FE-95AB-644A685951CE}"/>
              </a:ext>
            </a:extLst>
          </p:cNvPr>
          <p:cNvSpPr>
            <a:spLocks noGrp="1"/>
          </p:cNvSpPr>
          <p:nvPr>
            <p:ph type="body" idx="1"/>
          </p:nvPr>
        </p:nvSpPr>
        <p:spPr>
          <a:xfrm>
            <a:off x="856800" y="1585913"/>
            <a:ext cx="10479600" cy="4696866"/>
          </a:xfrm>
          <a:prstGeom prst="rect">
            <a:avLst/>
          </a:prstGeom>
        </p:spPr>
        <p:txBody>
          <a:bodyPr vert="horz" lIns="0" tIns="0" rIns="0" bIns="0" rtlCol="0" anchor="t" anchorCtr="0">
            <a:noAutofit/>
          </a:bodyPr>
          <a:lstStyle/>
          <a:p>
            <a:pPr lvl="0"/>
            <a:r>
              <a:rPr lang="nb-NO" dirty="0" err="1"/>
              <a:t>Klikk</a:t>
            </a:r>
            <a:r>
              <a:rPr lang="nb-NO" dirty="0"/>
              <a:t> for å </a:t>
            </a:r>
            <a:r>
              <a:rPr lang="nb-NO" dirty="0" err="1"/>
              <a:t>redigere</a:t>
            </a:r>
            <a:r>
              <a:rPr lang="nb-NO" dirty="0"/>
              <a:t> </a:t>
            </a:r>
            <a:r>
              <a:rPr lang="nb-NO" dirty="0" err="1"/>
              <a:t>tekststiler</a:t>
            </a:r>
            <a:r>
              <a:rPr lang="nb-NO" dirty="0"/>
              <a:t> </a:t>
            </a:r>
            <a:r>
              <a:rPr lang="nb-NO" dirty="0" err="1"/>
              <a:t>i</a:t>
            </a:r>
            <a:r>
              <a:rPr lang="nb-NO" dirty="0"/>
              <a:t> </a:t>
            </a:r>
            <a:r>
              <a:rPr lang="nb-NO" dirty="0" err="1"/>
              <a:t>malen</a:t>
            </a:r>
            <a:endParaRPr lang="nb-NO" dirty="0"/>
          </a:p>
          <a:p>
            <a:pPr lvl="1"/>
            <a:r>
              <a:rPr lang="nb-NO" dirty="0"/>
              <a:t>Andre nivå</a:t>
            </a:r>
          </a:p>
          <a:p>
            <a:pPr lvl="2"/>
            <a:r>
              <a:rPr lang="nb-NO" dirty="0"/>
              <a:t>Tredje nivå</a:t>
            </a:r>
          </a:p>
        </p:txBody>
      </p:sp>
      <p:sp>
        <p:nvSpPr>
          <p:cNvPr id="4" name="Plassholder for dato 3">
            <a:extLst>
              <a:ext uri="{FF2B5EF4-FFF2-40B4-BE49-F238E27FC236}">
                <a16:creationId xmlns:a16="http://schemas.microsoft.com/office/drawing/2014/main" id="{6666FC37-A4EA-490D-8E32-0AE790CC6DC5}"/>
              </a:ext>
            </a:extLst>
          </p:cNvPr>
          <p:cNvSpPr>
            <a:spLocks noGrp="1"/>
          </p:cNvSpPr>
          <p:nvPr>
            <p:ph type="dt" sz="half" idx="2"/>
          </p:nvPr>
        </p:nvSpPr>
        <p:spPr>
          <a:xfrm>
            <a:off x="576072" y="6609569"/>
            <a:ext cx="2743200" cy="184666"/>
          </a:xfrm>
          <a:prstGeom prst="rect">
            <a:avLst/>
          </a:prstGeom>
        </p:spPr>
        <p:txBody>
          <a:bodyPr vert="horz" lIns="0" tIns="0" rIns="0" bIns="0" rtlCol="0" anchor="t" anchorCtr="0">
            <a:noAutofit/>
          </a:bodyPr>
          <a:lstStyle>
            <a:lvl1pPr algn="l">
              <a:lnSpc>
                <a:spcPct val="100000"/>
              </a:lnSpc>
              <a:spcBef>
                <a:spcPts val="0"/>
              </a:spcBef>
              <a:defRPr sz="1200">
                <a:solidFill>
                  <a:schemeClr val="tx1"/>
                </a:solidFill>
              </a:defRPr>
            </a:lvl1pPr>
          </a:lstStyle>
          <a:p>
            <a:fld id="{8711618C-0797-4DE8-8F76-26C2A470B1F1}" type="datetimeFigureOut">
              <a:rPr lang="nb-NO" smtClean="0"/>
              <a:pPr/>
              <a:t>13.02.2024</a:t>
            </a:fld>
            <a:endParaRPr lang="nb-NO" dirty="0"/>
          </a:p>
        </p:txBody>
      </p:sp>
      <p:sp>
        <p:nvSpPr>
          <p:cNvPr id="5" name="Plassholder for bunntekst 4">
            <a:extLst>
              <a:ext uri="{FF2B5EF4-FFF2-40B4-BE49-F238E27FC236}">
                <a16:creationId xmlns:a16="http://schemas.microsoft.com/office/drawing/2014/main" id="{68CB23BE-A736-4A6C-8D27-3452A9C73DC7}"/>
              </a:ext>
            </a:extLst>
          </p:cNvPr>
          <p:cNvSpPr>
            <a:spLocks noGrp="1"/>
          </p:cNvSpPr>
          <p:nvPr>
            <p:ph type="ftr" sz="quarter" idx="3"/>
          </p:nvPr>
        </p:nvSpPr>
        <p:spPr>
          <a:xfrm>
            <a:off x="4038600" y="6609569"/>
            <a:ext cx="4114800" cy="184666"/>
          </a:xfrm>
          <a:prstGeom prst="rect">
            <a:avLst/>
          </a:prstGeom>
        </p:spPr>
        <p:txBody>
          <a:bodyPr vert="horz" lIns="0" tIns="0" rIns="0" bIns="0" rtlCol="0" anchor="t" anchorCtr="0">
            <a:noAutofit/>
          </a:bodyPr>
          <a:lstStyle>
            <a:lvl1pPr algn="ctr">
              <a:lnSpc>
                <a:spcPct val="100000"/>
              </a:lnSpc>
              <a:spcBef>
                <a:spcPts val="0"/>
              </a:spcBef>
              <a:defRPr sz="1200">
                <a:solidFill>
                  <a:schemeClr val="tx1"/>
                </a:solidFill>
              </a:defRPr>
            </a:lvl1pPr>
          </a:lstStyle>
          <a:p>
            <a:endParaRPr lang="nb-NO" dirty="0"/>
          </a:p>
        </p:txBody>
      </p:sp>
      <p:sp>
        <p:nvSpPr>
          <p:cNvPr id="6" name="Plassholder for lysbildenummer 5">
            <a:extLst>
              <a:ext uri="{FF2B5EF4-FFF2-40B4-BE49-F238E27FC236}">
                <a16:creationId xmlns:a16="http://schemas.microsoft.com/office/drawing/2014/main" id="{C424C4B4-B69C-4D11-A88F-900B06F89BFF}"/>
              </a:ext>
            </a:extLst>
          </p:cNvPr>
          <p:cNvSpPr>
            <a:spLocks noGrp="1"/>
          </p:cNvSpPr>
          <p:nvPr>
            <p:ph type="sldNum" sz="quarter" idx="4"/>
          </p:nvPr>
        </p:nvSpPr>
        <p:spPr>
          <a:xfrm>
            <a:off x="8872728" y="6609569"/>
            <a:ext cx="2743200" cy="184666"/>
          </a:xfrm>
          <a:prstGeom prst="rect">
            <a:avLst/>
          </a:prstGeom>
        </p:spPr>
        <p:txBody>
          <a:bodyPr vert="horz" lIns="0" tIns="0" rIns="0" bIns="0" rtlCol="0" anchor="t" anchorCtr="0">
            <a:noAutofit/>
          </a:bodyPr>
          <a:lstStyle>
            <a:lvl1pPr algn="r">
              <a:lnSpc>
                <a:spcPct val="100000"/>
              </a:lnSpc>
              <a:spcBef>
                <a:spcPts val="0"/>
              </a:spcBef>
              <a:defRPr sz="1200">
                <a:solidFill>
                  <a:schemeClr val="tx1"/>
                </a:solidFill>
              </a:defRPr>
            </a:lvl1pPr>
          </a:lstStyle>
          <a:p>
            <a:fld id="{93EB756F-746B-4A94-A95A-AE98F4E2B7BB}" type="slidenum">
              <a:rPr lang="nb-NO" smtClean="0"/>
              <a:pPr/>
              <a:t>‹#›</a:t>
            </a:fld>
            <a:endParaRPr lang="nb-NO" dirty="0"/>
          </a:p>
        </p:txBody>
      </p:sp>
      <p:grpSp>
        <p:nvGrpSpPr>
          <p:cNvPr id="19" name="Grafikk">
            <a:extLst>
              <a:ext uri="{FF2B5EF4-FFF2-40B4-BE49-F238E27FC236}">
                <a16:creationId xmlns:a16="http://schemas.microsoft.com/office/drawing/2014/main" id="{D2977785-9B11-AC79-0F40-3B192F75F61B}"/>
              </a:ext>
              <a:ext uri="{C183D7F6-B498-43B3-948B-1728B52AA6E4}">
                <adec:decorative xmlns:adec="http://schemas.microsoft.com/office/drawing/2017/decorative" val="1"/>
              </a:ext>
            </a:extLst>
          </p:cNvPr>
          <p:cNvGrpSpPr/>
          <p:nvPr userDrawn="1"/>
        </p:nvGrpSpPr>
        <p:grpSpPr>
          <a:xfrm>
            <a:off x="0" y="5843606"/>
            <a:ext cx="2034486" cy="1017291"/>
            <a:chOff x="0" y="5843606"/>
            <a:chExt cx="2034486" cy="1017291"/>
          </a:xfrm>
          <a:solidFill>
            <a:schemeClr val="bg2">
              <a:lumMod val="20000"/>
              <a:lumOff val="80000"/>
            </a:schemeClr>
          </a:solidFill>
        </p:grpSpPr>
        <p:sp>
          <p:nvSpPr>
            <p:cNvPr id="20" name="Freeform 5">
              <a:extLst>
                <a:ext uri="{FF2B5EF4-FFF2-40B4-BE49-F238E27FC236}">
                  <a16:creationId xmlns:a16="http://schemas.microsoft.com/office/drawing/2014/main" id="{98826909-FE0D-59AF-4FB4-32E312E88FE7}"/>
                </a:ext>
                <a:ext uri="{C183D7F6-B498-43B3-948B-1728B52AA6E4}">
                  <adec:decorative xmlns:adec="http://schemas.microsoft.com/office/drawing/2017/decorative" val="1"/>
                </a:ext>
              </a:extLst>
            </p:cNvPr>
            <p:cNvSpPr/>
            <p:nvPr userDrawn="1"/>
          </p:nvSpPr>
          <p:spPr>
            <a:xfrm rot="16200000" flipH="1" flipV="1">
              <a:off x="510560" y="6347517"/>
              <a:ext cx="338400" cy="682579"/>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21" name="Rectangle 18">
              <a:extLst>
                <a:ext uri="{FF2B5EF4-FFF2-40B4-BE49-F238E27FC236}">
                  <a16:creationId xmlns:a16="http://schemas.microsoft.com/office/drawing/2014/main" id="{39408BE3-A717-B0CB-09EA-44F2E1996041}"/>
                </a:ext>
                <a:ext uri="{C183D7F6-B498-43B3-948B-1728B52AA6E4}">
                  <adec:decorative xmlns:adec="http://schemas.microsoft.com/office/drawing/2017/decorative" val="1"/>
                </a:ext>
              </a:extLst>
            </p:cNvPr>
            <p:cNvSpPr>
              <a:spLocks noChangeAspect="1"/>
            </p:cNvSpPr>
            <p:nvPr userDrawn="1"/>
          </p:nvSpPr>
          <p:spPr>
            <a:xfrm rot="16200000" flipH="1">
              <a:off x="1017914" y="6520086"/>
              <a:ext cx="341291" cy="340332"/>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2" name="Oval 16">
              <a:extLst>
                <a:ext uri="{FF2B5EF4-FFF2-40B4-BE49-F238E27FC236}">
                  <a16:creationId xmlns:a16="http://schemas.microsoft.com/office/drawing/2014/main" id="{FB1618D4-8EF2-B358-C19C-9C6F1112F0A9}"/>
                </a:ext>
                <a:ext uri="{C183D7F6-B498-43B3-948B-1728B52AA6E4}">
                  <adec:decorative xmlns:adec="http://schemas.microsoft.com/office/drawing/2017/decorative" val="1"/>
                </a:ext>
              </a:extLst>
            </p:cNvPr>
            <p:cNvSpPr/>
            <p:nvPr userDrawn="1"/>
          </p:nvSpPr>
          <p:spPr>
            <a:xfrm rot="16200000" flipH="1">
              <a:off x="0" y="6519606"/>
              <a:ext cx="338400" cy="3384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3" name="Oval 21">
              <a:extLst>
                <a:ext uri="{FF2B5EF4-FFF2-40B4-BE49-F238E27FC236}">
                  <a16:creationId xmlns:a16="http://schemas.microsoft.com/office/drawing/2014/main" id="{EAEF23C5-C389-D267-9A09-9ED902225010}"/>
                </a:ext>
                <a:ext uri="{C183D7F6-B498-43B3-948B-1728B52AA6E4}">
                  <adec:decorative xmlns:adec="http://schemas.microsoft.com/office/drawing/2017/decorative" val="1"/>
                </a:ext>
              </a:extLst>
            </p:cNvPr>
            <p:cNvSpPr/>
            <p:nvPr userDrawn="1"/>
          </p:nvSpPr>
          <p:spPr>
            <a:xfrm rot="16200000" flipH="1">
              <a:off x="1355144" y="6518160"/>
              <a:ext cx="341291" cy="338400"/>
            </a:xfrm>
            <a:prstGeom prst="ellipse">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4" name="Rectangle 22">
              <a:extLst>
                <a:ext uri="{FF2B5EF4-FFF2-40B4-BE49-F238E27FC236}">
                  <a16:creationId xmlns:a16="http://schemas.microsoft.com/office/drawing/2014/main" id="{A97B07E9-9668-B93B-2C33-566E537F4E20}"/>
                </a:ext>
                <a:ext uri="{C183D7F6-B498-43B3-948B-1728B52AA6E4}">
                  <adec:decorative xmlns:adec="http://schemas.microsoft.com/office/drawing/2017/decorative" val="1"/>
                </a:ext>
              </a:extLst>
            </p:cNvPr>
            <p:cNvSpPr>
              <a:spLocks noChangeAspect="1"/>
            </p:cNvSpPr>
            <p:nvPr userDrawn="1"/>
          </p:nvSpPr>
          <p:spPr>
            <a:xfrm rot="16200000" flipH="1">
              <a:off x="-479" y="5844086"/>
              <a:ext cx="341291" cy="340332"/>
            </a:xfrm>
            <a:prstGeom prst="rect">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5" name="Tåre 7">
              <a:extLst>
                <a:ext uri="{FF2B5EF4-FFF2-40B4-BE49-F238E27FC236}">
                  <a16:creationId xmlns:a16="http://schemas.microsoft.com/office/drawing/2014/main" id="{49E6230F-C0CA-1CFF-8F68-D0D93849C9C8}"/>
                </a:ext>
                <a:ext uri="{C183D7F6-B498-43B3-948B-1728B52AA6E4}">
                  <adec:decorative xmlns:adec="http://schemas.microsoft.com/office/drawing/2017/decorative" val="1"/>
                </a:ext>
              </a:extLst>
            </p:cNvPr>
            <p:cNvSpPr>
              <a:spLocks noChangeAspect="1"/>
            </p:cNvSpPr>
            <p:nvPr userDrawn="1"/>
          </p:nvSpPr>
          <p:spPr>
            <a:xfrm>
              <a:off x="925" y="6183150"/>
              <a:ext cx="338400" cy="338400"/>
            </a:xfrm>
            <a:prstGeom prst="teardrop">
              <a:avLst/>
            </a:prstGeom>
            <a:solidFill>
              <a:schemeClr val="tx2">
                <a:lumMod val="10000"/>
                <a:lumOff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6" name="Tåre 7">
              <a:extLst>
                <a:ext uri="{FF2B5EF4-FFF2-40B4-BE49-F238E27FC236}">
                  <a16:creationId xmlns:a16="http://schemas.microsoft.com/office/drawing/2014/main" id="{13671706-371C-61AF-078B-B13A0F48487D}"/>
                </a:ext>
                <a:ext uri="{C183D7F6-B498-43B3-948B-1728B52AA6E4}">
                  <adec:decorative xmlns:adec="http://schemas.microsoft.com/office/drawing/2017/decorative" val="1"/>
                </a:ext>
              </a:extLst>
            </p:cNvPr>
            <p:cNvSpPr>
              <a:spLocks noChangeAspect="1"/>
            </p:cNvSpPr>
            <p:nvPr userDrawn="1"/>
          </p:nvSpPr>
          <p:spPr>
            <a:xfrm rot="5400000">
              <a:off x="337432" y="6183150"/>
              <a:ext cx="338400" cy="3384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7" name="Tåre 7">
              <a:extLst>
                <a:ext uri="{FF2B5EF4-FFF2-40B4-BE49-F238E27FC236}">
                  <a16:creationId xmlns:a16="http://schemas.microsoft.com/office/drawing/2014/main" id="{6DA3FF58-5A59-5D72-FFDB-7E0AA4F818A4}"/>
                </a:ext>
                <a:ext uri="{C183D7F6-B498-43B3-948B-1728B52AA6E4}">
                  <adec:decorative xmlns:adec="http://schemas.microsoft.com/office/drawing/2017/decorative" val="1"/>
                </a:ext>
              </a:extLst>
            </p:cNvPr>
            <p:cNvSpPr>
              <a:spLocks noChangeAspect="1"/>
            </p:cNvSpPr>
            <p:nvPr userDrawn="1"/>
          </p:nvSpPr>
          <p:spPr>
            <a:xfrm rot="16200000">
              <a:off x="1696086" y="6519890"/>
              <a:ext cx="338400" cy="3384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pic>
        <p:nvPicPr>
          <p:cNvPr id="18" name="Symbol">
            <a:extLst>
              <a:ext uri="{FF2B5EF4-FFF2-40B4-BE49-F238E27FC236}">
                <a16:creationId xmlns:a16="http://schemas.microsoft.com/office/drawing/2014/main" id="{D074E87C-1286-F391-CC7B-6AE1E9CB964D}"/>
              </a:ext>
              <a:ext uri="{C183D7F6-B498-43B3-948B-1728B52AA6E4}">
                <adec:decorative xmlns:adec="http://schemas.microsoft.com/office/drawing/2017/decorative" val="1"/>
              </a:ext>
            </a:extLst>
          </p:cNvPr>
          <p:cNvPicPr>
            <a:picLocks noChangeAspect="1"/>
          </p:cNvPicPr>
          <p:nvPr userDrawn="1"/>
        </p:nvPicPr>
        <p:blipFill>
          <a:blip r:embed="rId45">
            <a:extLst>
              <a:ext uri="{28A0092B-C50C-407E-A947-70E740481C1C}">
                <a14:useLocalDpi xmlns:a14="http://schemas.microsoft.com/office/drawing/2010/main" val="0"/>
              </a:ext>
              <a:ext uri="{96DAC541-7B7A-43D3-8B79-37D633B846F1}">
                <asvg:svgBlip xmlns:asvg="http://schemas.microsoft.com/office/drawing/2016/SVG/main" r:embed="rId46"/>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2886145462"/>
      </p:ext>
    </p:extLst>
  </p:cSld>
  <p:clrMap bg1="lt1" tx1="dk1" bg2="lt2" tx2="dk2" accent1="accent1" accent2="accent2" accent3="accent3" accent4="accent4" accent5="accent5" accent6="accent6" hlink="hlink" folHlink="folHlink"/>
  <p:sldLayoutIdLst>
    <p:sldLayoutId id="2147484395" r:id="rId1"/>
    <p:sldLayoutId id="2147484396" r:id="rId2"/>
    <p:sldLayoutId id="2147484397" r:id="rId3"/>
    <p:sldLayoutId id="2147484398" r:id="rId4"/>
    <p:sldLayoutId id="2147484399" r:id="rId5"/>
    <p:sldLayoutId id="2147484400" r:id="rId6"/>
    <p:sldLayoutId id="2147484401" r:id="rId7"/>
    <p:sldLayoutId id="2147484402" r:id="rId8"/>
    <p:sldLayoutId id="2147484403" r:id="rId9"/>
    <p:sldLayoutId id="2147484404" r:id="rId10"/>
    <p:sldLayoutId id="2147484405" r:id="rId11"/>
    <p:sldLayoutId id="2147484406" r:id="rId12"/>
    <p:sldLayoutId id="2147484407" r:id="rId13"/>
    <p:sldLayoutId id="2147484408" r:id="rId14"/>
    <p:sldLayoutId id="2147484409" r:id="rId15"/>
    <p:sldLayoutId id="2147484410" r:id="rId16"/>
    <p:sldLayoutId id="2147484411" r:id="rId17"/>
    <p:sldLayoutId id="2147484412" r:id="rId18"/>
    <p:sldLayoutId id="2147484413" r:id="rId19"/>
    <p:sldLayoutId id="2147484414" r:id="rId20"/>
    <p:sldLayoutId id="2147484415" r:id="rId21"/>
    <p:sldLayoutId id="2147484416" r:id="rId22"/>
    <p:sldLayoutId id="2147484417" r:id="rId23"/>
    <p:sldLayoutId id="2147484418" r:id="rId24"/>
    <p:sldLayoutId id="2147484419" r:id="rId25"/>
    <p:sldLayoutId id="2147484420" r:id="rId26"/>
    <p:sldLayoutId id="2147484421" r:id="rId27"/>
    <p:sldLayoutId id="2147484422" r:id="rId28"/>
    <p:sldLayoutId id="2147484423" r:id="rId29"/>
    <p:sldLayoutId id="2147484424" r:id="rId30"/>
    <p:sldLayoutId id="2147484425" r:id="rId31"/>
    <p:sldLayoutId id="2147484426" r:id="rId32"/>
    <p:sldLayoutId id="2147484427" r:id="rId33"/>
    <p:sldLayoutId id="2147484428" r:id="rId34"/>
    <p:sldLayoutId id="2147484429" r:id="rId35"/>
    <p:sldLayoutId id="2147484430" r:id="rId36"/>
    <p:sldLayoutId id="2147484431" r:id="rId37"/>
    <p:sldLayoutId id="2147484432" r:id="rId38"/>
    <p:sldLayoutId id="2147484433" r:id="rId39"/>
    <p:sldLayoutId id="2147484434" r:id="rId40"/>
    <p:sldLayoutId id="2147484435" r:id="rId41"/>
    <p:sldLayoutId id="2147484436" r:id="rId42"/>
    <p:sldLayoutId id="2147484437" r:id="rId43"/>
  </p:sldLayoutIdLst>
  <p:txStyles>
    <p:titleStyle>
      <a:lvl1pPr algn="l" defTabSz="914400" rtl="0" eaLnBrk="1" latinLnBrk="0" hangingPunct="1">
        <a:lnSpc>
          <a:spcPct val="100000"/>
        </a:lnSpc>
        <a:spcBef>
          <a:spcPts val="0"/>
        </a:spcBef>
        <a:buNone/>
        <a:defRPr sz="3400" b="1" kern="1200">
          <a:solidFill>
            <a:schemeClr val="tx1"/>
          </a:solidFill>
          <a:latin typeface="+mj-lt"/>
          <a:ea typeface="+mj-ea"/>
          <a:cs typeface="+mj-cs"/>
        </a:defRPr>
      </a:lvl1pPr>
    </p:titleStyle>
    <p:bodyStyle>
      <a:lvl1pPr marL="252000" indent="-252000" algn="l" defTabSz="914400" rtl="0" eaLnBrk="1" latinLnBrk="0" hangingPunct="1">
        <a:lnSpc>
          <a:spcPct val="100000"/>
        </a:lnSpc>
        <a:spcBef>
          <a:spcPts val="0"/>
        </a:spcBef>
        <a:buFont typeface="Arial" panose="020B0604020202020204" pitchFamily="34" charset="0"/>
        <a:buChar char="•"/>
        <a:defRPr sz="2200" kern="1200">
          <a:solidFill>
            <a:schemeClr val="tx1"/>
          </a:solidFill>
          <a:latin typeface="+mn-lt"/>
          <a:ea typeface="+mn-ea"/>
          <a:cs typeface="+mn-cs"/>
        </a:defRPr>
      </a:lvl1pPr>
      <a:lvl2pPr marL="504000" indent="-252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756000" indent="-252000" algn="l" defTabSz="914400" rtl="0" eaLnBrk="1" latinLnBrk="0" hangingPunct="1">
        <a:lnSpc>
          <a:spcPct val="100000"/>
        </a:lnSpc>
        <a:spcBef>
          <a:spcPts val="0"/>
        </a:spcBef>
        <a:buFont typeface="Calibri" panose="020F0502020204030204" pitchFamily="34" charset="0"/>
        <a:buChar char="-"/>
        <a:defRPr sz="1400" kern="1200">
          <a:solidFill>
            <a:schemeClr val="tx1"/>
          </a:solidFill>
          <a:latin typeface="+mn-lt"/>
          <a:ea typeface="+mn-ea"/>
          <a:cs typeface="+mn-cs"/>
        </a:defRPr>
      </a:lvl3pPr>
      <a:lvl4pPr marL="1008000" indent="-252000" algn="l" defTabSz="914400" rtl="0" eaLnBrk="1" latinLnBrk="0" hangingPunct="1">
        <a:lnSpc>
          <a:spcPct val="100000"/>
        </a:lnSpc>
        <a:spcBef>
          <a:spcPts val="0"/>
        </a:spcBef>
        <a:buFont typeface="Calibri" panose="020F0502020204030204" pitchFamily="34" charset="0"/>
        <a:buChar char="-"/>
        <a:defRPr sz="1200" kern="1200">
          <a:solidFill>
            <a:schemeClr val="tx1"/>
          </a:solidFill>
          <a:latin typeface="+mn-lt"/>
          <a:ea typeface="+mn-ea"/>
          <a:cs typeface="+mn-cs"/>
        </a:defRPr>
      </a:lvl4pPr>
      <a:lvl5pPr marL="1260000" indent="-252000" algn="l" defTabSz="914400" rtl="0" eaLnBrk="1" latinLnBrk="0" hangingPunct="1">
        <a:lnSpc>
          <a:spcPct val="100000"/>
        </a:lnSpc>
        <a:spcBef>
          <a:spcPts val="0"/>
        </a:spcBef>
        <a:buFont typeface="Calibri" panose="020F050202020403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40D7A32C-EC5E-4205-A508-829A1E611E89}"/>
              </a:ext>
            </a:extLst>
          </p:cNvPr>
          <p:cNvSpPr>
            <a:spLocks noGrp="1"/>
          </p:cNvSpPr>
          <p:nvPr>
            <p:ph type="title"/>
          </p:nvPr>
        </p:nvSpPr>
        <p:spPr>
          <a:xfrm>
            <a:off x="856800" y="885600"/>
            <a:ext cx="10479600" cy="523220"/>
          </a:xfrm>
          <a:prstGeom prst="rect">
            <a:avLst/>
          </a:prstGeom>
        </p:spPr>
        <p:txBody>
          <a:bodyPr vert="horz" lIns="0" tIns="0" rIns="0" bIns="0" rtlCol="0" anchor="b" anchorCtr="0">
            <a:noAutofit/>
          </a:bodyPr>
          <a:lstStyle/>
          <a:p>
            <a:r>
              <a:rPr lang="nb-NO" noProof="0" dirty="0" err="1"/>
              <a:t>Klikk</a:t>
            </a:r>
            <a:r>
              <a:rPr lang="nb-NO" noProof="0" dirty="0"/>
              <a:t> for å </a:t>
            </a:r>
            <a:r>
              <a:rPr lang="nb-NO" noProof="0" dirty="0" err="1"/>
              <a:t>redigere</a:t>
            </a:r>
            <a:r>
              <a:rPr lang="nb-NO" noProof="0" dirty="0"/>
              <a:t> </a:t>
            </a:r>
            <a:r>
              <a:rPr lang="nb-NO" noProof="0" dirty="0" err="1"/>
              <a:t>tittelstil</a:t>
            </a:r>
            <a:endParaRPr lang="nb-NO" noProof="0" dirty="0"/>
          </a:p>
        </p:txBody>
      </p:sp>
      <p:sp>
        <p:nvSpPr>
          <p:cNvPr id="3" name="Plassholder for tekst 2">
            <a:extLst>
              <a:ext uri="{FF2B5EF4-FFF2-40B4-BE49-F238E27FC236}">
                <a16:creationId xmlns:a16="http://schemas.microsoft.com/office/drawing/2014/main" id="{F150DB1F-F0F3-48FE-95AB-644A685951CE}"/>
              </a:ext>
            </a:extLst>
          </p:cNvPr>
          <p:cNvSpPr>
            <a:spLocks noGrp="1"/>
          </p:cNvSpPr>
          <p:nvPr>
            <p:ph type="body" idx="1"/>
          </p:nvPr>
        </p:nvSpPr>
        <p:spPr>
          <a:xfrm>
            <a:off x="856800" y="1585913"/>
            <a:ext cx="10479600" cy="4696866"/>
          </a:xfrm>
          <a:prstGeom prst="rect">
            <a:avLst/>
          </a:prstGeom>
        </p:spPr>
        <p:txBody>
          <a:bodyPr vert="horz" lIns="0" tIns="0" rIns="0" bIns="0" rtlCol="0" anchor="t" anchorCtr="0">
            <a:noAutofit/>
          </a:bodyPr>
          <a:lstStyle/>
          <a:p>
            <a:pPr lvl="0"/>
            <a:r>
              <a:rPr lang="nb-NO" dirty="0" err="1"/>
              <a:t>Klikk</a:t>
            </a:r>
            <a:r>
              <a:rPr lang="nb-NO" dirty="0"/>
              <a:t> for å </a:t>
            </a:r>
            <a:r>
              <a:rPr lang="nb-NO" dirty="0" err="1"/>
              <a:t>redigere</a:t>
            </a:r>
            <a:r>
              <a:rPr lang="nb-NO" dirty="0"/>
              <a:t> </a:t>
            </a:r>
            <a:r>
              <a:rPr lang="nb-NO" dirty="0" err="1"/>
              <a:t>tekststiler</a:t>
            </a:r>
            <a:r>
              <a:rPr lang="nb-NO" dirty="0"/>
              <a:t> </a:t>
            </a:r>
            <a:r>
              <a:rPr lang="nb-NO" dirty="0" err="1"/>
              <a:t>i</a:t>
            </a:r>
            <a:r>
              <a:rPr lang="nb-NO" dirty="0"/>
              <a:t> </a:t>
            </a:r>
            <a:r>
              <a:rPr lang="nb-NO" dirty="0" err="1"/>
              <a:t>malen</a:t>
            </a:r>
            <a:endParaRPr lang="nb-NO" dirty="0"/>
          </a:p>
          <a:p>
            <a:pPr lvl="1"/>
            <a:r>
              <a:rPr lang="nb-NO" dirty="0"/>
              <a:t>Andre nivå</a:t>
            </a:r>
          </a:p>
          <a:p>
            <a:pPr lvl="2"/>
            <a:r>
              <a:rPr lang="nb-NO" dirty="0"/>
              <a:t>Tredje nivå</a:t>
            </a:r>
          </a:p>
        </p:txBody>
      </p:sp>
      <p:sp>
        <p:nvSpPr>
          <p:cNvPr id="4" name="Plassholder for dato 3">
            <a:extLst>
              <a:ext uri="{FF2B5EF4-FFF2-40B4-BE49-F238E27FC236}">
                <a16:creationId xmlns:a16="http://schemas.microsoft.com/office/drawing/2014/main" id="{6666FC37-A4EA-490D-8E32-0AE790CC6DC5}"/>
              </a:ext>
            </a:extLst>
          </p:cNvPr>
          <p:cNvSpPr>
            <a:spLocks noGrp="1"/>
          </p:cNvSpPr>
          <p:nvPr>
            <p:ph type="dt" sz="half" idx="2"/>
          </p:nvPr>
        </p:nvSpPr>
        <p:spPr>
          <a:xfrm>
            <a:off x="576072" y="6609569"/>
            <a:ext cx="2743200" cy="184666"/>
          </a:xfrm>
          <a:prstGeom prst="rect">
            <a:avLst/>
          </a:prstGeom>
        </p:spPr>
        <p:txBody>
          <a:bodyPr vert="horz" lIns="0" tIns="0" rIns="0" bIns="0" rtlCol="0" anchor="t" anchorCtr="0">
            <a:noAutofit/>
          </a:bodyPr>
          <a:lstStyle>
            <a:lvl1pPr algn="l">
              <a:lnSpc>
                <a:spcPct val="100000"/>
              </a:lnSpc>
              <a:spcBef>
                <a:spcPts val="0"/>
              </a:spcBef>
              <a:defRPr sz="1200">
                <a:solidFill>
                  <a:schemeClr val="tx1"/>
                </a:solidFill>
              </a:defRPr>
            </a:lvl1pPr>
          </a:lstStyle>
          <a:p>
            <a:fld id="{8711618C-0797-4DE8-8F76-26C2A470B1F1}" type="datetimeFigureOut">
              <a:rPr lang="nb-NO" smtClean="0"/>
              <a:pPr/>
              <a:t>13.02.2024</a:t>
            </a:fld>
            <a:endParaRPr lang="nb-NO" dirty="0"/>
          </a:p>
        </p:txBody>
      </p:sp>
      <p:sp>
        <p:nvSpPr>
          <p:cNvPr id="5" name="Plassholder for bunntekst 4">
            <a:extLst>
              <a:ext uri="{FF2B5EF4-FFF2-40B4-BE49-F238E27FC236}">
                <a16:creationId xmlns:a16="http://schemas.microsoft.com/office/drawing/2014/main" id="{68CB23BE-A736-4A6C-8D27-3452A9C73DC7}"/>
              </a:ext>
            </a:extLst>
          </p:cNvPr>
          <p:cNvSpPr>
            <a:spLocks noGrp="1"/>
          </p:cNvSpPr>
          <p:nvPr>
            <p:ph type="ftr" sz="quarter" idx="3"/>
          </p:nvPr>
        </p:nvSpPr>
        <p:spPr>
          <a:xfrm>
            <a:off x="4038600" y="6609569"/>
            <a:ext cx="4114800" cy="184666"/>
          </a:xfrm>
          <a:prstGeom prst="rect">
            <a:avLst/>
          </a:prstGeom>
        </p:spPr>
        <p:txBody>
          <a:bodyPr vert="horz" lIns="0" tIns="0" rIns="0" bIns="0" rtlCol="0" anchor="t" anchorCtr="0">
            <a:noAutofit/>
          </a:bodyPr>
          <a:lstStyle>
            <a:lvl1pPr algn="ctr">
              <a:lnSpc>
                <a:spcPct val="100000"/>
              </a:lnSpc>
              <a:spcBef>
                <a:spcPts val="0"/>
              </a:spcBef>
              <a:defRPr sz="1200">
                <a:solidFill>
                  <a:schemeClr val="tx1"/>
                </a:solidFill>
              </a:defRPr>
            </a:lvl1pPr>
          </a:lstStyle>
          <a:p>
            <a:endParaRPr lang="nb-NO" dirty="0"/>
          </a:p>
        </p:txBody>
      </p:sp>
      <p:sp>
        <p:nvSpPr>
          <p:cNvPr id="6" name="Plassholder for lysbildenummer 5">
            <a:extLst>
              <a:ext uri="{FF2B5EF4-FFF2-40B4-BE49-F238E27FC236}">
                <a16:creationId xmlns:a16="http://schemas.microsoft.com/office/drawing/2014/main" id="{C424C4B4-B69C-4D11-A88F-900B06F89BFF}"/>
              </a:ext>
            </a:extLst>
          </p:cNvPr>
          <p:cNvSpPr>
            <a:spLocks noGrp="1"/>
          </p:cNvSpPr>
          <p:nvPr>
            <p:ph type="sldNum" sz="quarter" idx="4"/>
          </p:nvPr>
        </p:nvSpPr>
        <p:spPr>
          <a:xfrm>
            <a:off x="8872728" y="6609569"/>
            <a:ext cx="2743200" cy="184666"/>
          </a:xfrm>
          <a:prstGeom prst="rect">
            <a:avLst/>
          </a:prstGeom>
        </p:spPr>
        <p:txBody>
          <a:bodyPr vert="horz" lIns="0" tIns="0" rIns="0" bIns="0" rtlCol="0" anchor="t" anchorCtr="0">
            <a:noAutofit/>
          </a:bodyPr>
          <a:lstStyle>
            <a:lvl1pPr algn="r">
              <a:lnSpc>
                <a:spcPct val="100000"/>
              </a:lnSpc>
              <a:spcBef>
                <a:spcPts val="0"/>
              </a:spcBef>
              <a:defRPr sz="1200">
                <a:solidFill>
                  <a:schemeClr val="tx1"/>
                </a:solidFill>
              </a:defRPr>
            </a:lvl1pPr>
          </a:lstStyle>
          <a:p>
            <a:fld id="{93EB756F-746B-4A94-A95A-AE98F4E2B7BB}" type="slidenum">
              <a:rPr lang="nb-NO" smtClean="0"/>
              <a:pPr/>
              <a:t>‹#›</a:t>
            </a:fld>
            <a:endParaRPr lang="nb-NO" dirty="0"/>
          </a:p>
        </p:txBody>
      </p:sp>
      <p:grpSp>
        <p:nvGrpSpPr>
          <p:cNvPr id="19" name="Grafikk">
            <a:extLst>
              <a:ext uri="{FF2B5EF4-FFF2-40B4-BE49-F238E27FC236}">
                <a16:creationId xmlns:a16="http://schemas.microsoft.com/office/drawing/2014/main" id="{D2977785-9B11-AC79-0F40-3B192F75F61B}"/>
              </a:ext>
              <a:ext uri="{C183D7F6-B498-43B3-948B-1728B52AA6E4}">
                <adec:decorative xmlns:adec="http://schemas.microsoft.com/office/drawing/2017/decorative" val="1"/>
              </a:ext>
            </a:extLst>
          </p:cNvPr>
          <p:cNvGrpSpPr/>
          <p:nvPr userDrawn="1"/>
        </p:nvGrpSpPr>
        <p:grpSpPr>
          <a:xfrm>
            <a:off x="0" y="5843606"/>
            <a:ext cx="2034486" cy="1017291"/>
            <a:chOff x="0" y="5843606"/>
            <a:chExt cx="2034486" cy="1017291"/>
          </a:xfrm>
          <a:solidFill>
            <a:schemeClr val="bg2">
              <a:lumMod val="20000"/>
              <a:lumOff val="80000"/>
            </a:schemeClr>
          </a:solidFill>
        </p:grpSpPr>
        <p:sp>
          <p:nvSpPr>
            <p:cNvPr id="20" name="Freeform 5">
              <a:extLst>
                <a:ext uri="{FF2B5EF4-FFF2-40B4-BE49-F238E27FC236}">
                  <a16:creationId xmlns:a16="http://schemas.microsoft.com/office/drawing/2014/main" id="{98826909-FE0D-59AF-4FB4-32E312E88FE7}"/>
                </a:ext>
                <a:ext uri="{C183D7F6-B498-43B3-948B-1728B52AA6E4}">
                  <adec:decorative xmlns:adec="http://schemas.microsoft.com/office/drawing/2017/decorative" val="1"/>
                </a:ext>
              </a:extLst>
            </p:cNvPr>
            <p:cNvSpPr/>
            <p:nvPr userDrawn="1"/>
          </p:nvSpPr>
          <p:spPr>
            <a:xfrm rot="16200000" flipH="1" flipV="1">
              <a:off x="510560" y="6347517"/>
              <a:ext cx="338400" cy="682579"/>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21" name="Rectangle 18">
              <a:extLst>
                <a:ext uri="{FF2B5EF4-FFF2-40B4-BE49-F238E27FC236}">
                  <a16:creationId xmlns:a16="http://schemas.microsoft.com/office/drawing/2014/main" id="{39408BE3-A717-B0CB-09EA-44F2E1996041}"/>
                </a:ext>
                <a:ext uri="{C183D7F6-B498-43B3-948B-1728B52AA6E4}">
                  <adec:decorative xmlns:adec="http://schemas.microsoft.com/office/drawing/2017/decorative" val="1"/>
                </a:ext>
              </a:extLst>
            </p:cNvPr>
            <p:cNvSpPr>
              <a:spLocks noChangeAspect="1"/>
            </p:cNvSpPr>
            <p:nvPr userDrawn="1"/>
          </p:nvSpPr>
          <p:spPr>
            <a:xfrm rot="16200000" flipH="1">
              <a:off x="1017914" y="6520086"/>
              <a:ext cx="341291" cy="340332"/>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2" name="Oval 16">
              <a:extLst>
                <a:ext uri="{FF2B5EF4-FFF2-40B4-BE49-F238E27FC236}">
                  <a16:creationId xmlns:a16="http://schemas.microsoft.com/office/drawing/2014/main" id="{FB1618D4-8EF2-B358-C19C-9C6F1112F0A9}"/>
                </a:ext>
                <a:ext uri="{C183D7F6-B498-43B3-948B-1728B52AA6E4}">
                  <adec:decorative xmlns:adec="http://schemas.microsoft.com/office/drawing/2017/decorative" val="1"/>
                </a:ext>
              </a:extLst>
            </p:cNvPr>
            <p:cNvSpPr/>
            <p:nvPr userDrawn="1"/>
          </p:nvSpPr>
          <p:spPr>
            <a:xfrm rot="16200000" flipH="1">
              <a:off x="0" y="6519606"/>
              <a:ext cx="338400" cy="3384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3" name="Oval 21">
              <a:extLst>
                <a:ext uri="{FF2B5EF4-FFF2-40B4-BE49-F238E27FC236}">
                  <a16:creationId xmlns:a16="http://schemas.microsoft.com/office/drawing/2014/main" id="{EAEF23C5-C389-D267-9A09-9ED902225010}"/>
                </a:ext>
                <a:ext uri="{C183D7F6-B498-43B3-948B-1728B52AA6E4}">
                  <adec:decorative xmlns:adec="http://schemas.microsoft.com/office/drawing/2017/decorative" val="1"/>
                </a:ext>
              </a:extLst>
            </p:cNvPr>
            <p:cNvSpPr/>
            <p:nvPr userDrawn="1"/>
          </p:nvSpPr>
          <p:spPr>
            <a:xfrm rot="16200000" flipH="1">
              <a:off x="1355144" y="6518160"/>
              <a:ext cx="341291" cy="338400"/>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4" name="Rectangle 22">
              <a:extLst>
                <a:ext uri="{FF2B5EF4-FFF2-40B4-BE49-F238E27FC236}">
                  <a16:creationId xmlns:a16="http://schemas.microsoft.com/office/drawing/2014/main" id="{A97B07E9-9668-B93B-2C33-566E537F4E20}"/>
                </a:ext>
                <a:ext uri="{C183D7F6-B498-43B3-948B-1728B52AA6E4}">
                  <adec:decorative xmlns:adec="http://schemas.microsoft.com/office/drawing/2017/decorative" val="1"/>
                </a:ext>
              </a:extLst>
            </p:cNvPr>
            <p:cNvSpPr>
              <a:spLocks noChangeAspect="1"/>
            </p:cNvSpPr>
            <p:nvPr userDrawn="1"/>
          </p:nvSpPr>
          <p:spPr>
            <a:xfrm rot="16200000" flipH="1">
              <a:off x="-479" y="5844086"/>
              <a:ext cx="341291" cy="34033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5" name="Tåre 7">
              <a:extLst>
                <a:ext uri="{FF2B5EF4-FFF2-40B4-BE49-F238E27FC236}">
                  <a16:creationId xmlns:a16="http://schemas.microsoft.com/office/drawing/2014/main" id="{49E6230F-C0CA-1CFF-8F68-D0D93849C9C8}"/>
                </a:ext>
                <a:ext uri="{C183D7F6-B498-43B3-948B-1728B52AA6E4}">
                  <adec:decorative xmlns:adec="http://schemas.microsoft.com/office/drawing/2017/decorative" val="1"/>
                </a:ext>
              </a:extLst>
            </p:cNvPr>
            <p:cNvSpPr>
              <a:spLocks noChangeAspect="1"/>
            </p:cNvSpPr>
            <p:nvPr userDrawn="1"/>
          </p:nvSpPr>
          <p:spPr>
            <a:xfrm>
              <a:off x="925" y="6183150"/>
              <a:ext cx="338400" cy="338400"/>
            </a:xfrm>
            <a:prstGeom prst="teardrop">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6" name="Tåre 7">
              <a:extLst>
                <a:ext uri="{FF2B5EF4-FFF2-40B4-BE49-F238E27FC236}">
                  <a16:creationId xmlns:a16="http://schemas.microsoft.com/office/drawing/2014/main" id="{13671706-371C-61AF-078B-B13A0F48487D}"/>
                </a:ext>
                <a:ext uri="{C183D7F6-B498-43B3-948B-1728B52AA6E4}">
                  <adec:decorative xmlns:adec="http://schemas.microsoft.com/office/drawing/2017/decorative" val="1"/>
                </a:ext>
              </a:extLst>
            </p:cNvPr>
            <p:cNvSpPr>
              <a:spLocks noChangeAspect="1"/>
            </p:cNvSpPr>
            <p:nvPr userDrawn="1"/>
          </p:nvSpPr>
          <p:spPr>
            <a:xfrm rot="5400000">
              <a:off x="337432" y="6183150"/>
              <a:ext cx="338400" cy="3384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7" name="Tåre 7">
              <a:extLst>
                <a:ext uri="{FF2B5EF4-FFF2-40B4-BE49-F238E27FC236}">
                  <a16:creationId xmlns:a16="http://schemas.microsoft.com/office/drawing/2014/main" id="{6DA3FF58-5A59-5D72-FFDB-7E0AA4F818A4}"/>
                </a:ext>
                <a:ext uri="{C183D7F6-B498-43B3-948B-1728B52AA6E4}">
                  <adec:decorative xmlns:adec="http://schemas.microsoft.com/office/drawing/2017/decorative" val="1"/>
                </a:ext>
              </a:extLst>
            </p:cNvPr>
            <p:cNvSpPr>
              <a:spLocks noChangeAspect="1"/>
            </p:cNvSpPr>
            <p:nvPr userDrawn="1"/>
          </p:nvSpPr>
          <p:spPr>
            <a:xfrm rot="16200000">
              <a:off x="1696086" y="6519890"/>
              <a:ext cx="338400" cy="3384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pic>
        <p:nvPicPr>
          <p:cNvPr id="18" name="Symbol">
            <a:extLst>
              <a:ext uri="{FF2B5EF4-FFF2-40B4-BE49-F238E27FC236}">
                <a16:creationId xmlns:a16="http://schemas.microsoft.com/office/drawing/2014/main" id="{D074E87C-1286-F391-CC7B-6AE1E9CB964D}"/>
              </a:ext>
              <a:ext uri="{C183D7F6-B498-43B3-948B-1728B52AA6E4}">
                <adec:decorative xmlns:adec="http://schemas.microsoft.com/office/drawing/2017/decorative" val="1"/>
              </a:ext>
            </a:extLst>
          </p:cNvPr>
          <p:cNvPicPr>
            <a:picLocks noChangeAspect="1"/>
          </p:cNvPicPr>
          <p:nvPr userDrawn="1"/>
        </p:nvPicPr>
        <p:blipFill>
          <a:blip r:embed="rId45">
            <a:extLst>
              <a:ext uri="{28A0092B-C50C-407E-A947-70E740481C1C}">
                <a14:useLocalDpi xmlns:a14="http://schemas.microsoft.com/office/drawing/2010/main" val="0"/>
              </a:ext>
              <a:ext uri="{96DAC541-7B7A-43D3-8B79-37D633B846F1}">
                <asvg:svgBlip xmlns:asvg="http://schemas.microsoft.com/office/drawing/2016/SVG/main" r:embed="rId46"/>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894986574"/>
      </p:ext>
    </p:extLst>
  </p:cSld>
  <p:clrMap bg1="lt1" tx1="dk1" bg2="lt2" tx2="dk2" accent1="accent1" accent2="accent2" accent3="accent3" accent4="accent4" accent5="accent5" accent6="accent6" hlink="hlink" folHlink="folHlink"/>
  <p:sldLayoutIdLst>
    <p:sldLayoutId id="2147484439" r:id="rId1"/>
    <p:sldLayoutId id="2147484440" r:id="rId2"/>
    <p:sldLayoutId id="2147484441" r:id="rId3"/>
    <p:sldLayoutId id="2147484442" r:id="rId4"/>
    <p:sldLayoutId id="2147484443" r:id="rId5"/>
    <p:sldLayoutId id="2147484444" r:id="rId6"/>
    <p:sldLayoutId id="2147484445" r:id="rId7"/>
    <p:sldLayoutId id="2147484446" r:id="rId8"/>
    <p:sldLayoutId id="2147484447" r:id="rId9"/>
    <p:sldLayoutId id="2147484448" r:id="rId10"/>
    <p:sldLayoutId id="2147484449" r:id="rId11"/>
    <p:sldLayoutId id="2147484450" r:id="rId12"/>
    <p:sldLayoutId id="2147484451" r:id="rId13"/>
    <p:sldLayoutId id="2147484452" r:id="rId14"/>
    <p:sldLayoutId id="2147484453" r:id="rId15"/>
    <p:sldLayoutId id="2147484454" r:id="rId16"/>
    <p:sldLayoutId id="2147484455" r:id="rId17"/>
    <p:sldLayoutId id="2147484456" r:id="rId18"/>
    <p:sldLayoutId id="2147484457" r:id="rId19"/>
    <p:sldLayoutId id="2147484458" r:id="rId20"/>
    <p:sldLayoutId id="2147484459" r:id="rId21"/>
    <p:sldLayoutId id="2147484460" r:id="rId22"/>
    <p:sldLayoutId id="2147484461" r:id="rId23"/>
    <p:sldLayoutId id="2147484462" r:id="rId24"/>
    <p:sldLayoutId id="2147484463" r:id="rId25"/>
    <p:sldLayoutId id="2147484464" r:id="rId26"/>
    <p:sldLayoutId id="2147484465" r:id="rId27"/>
    <p:sldLayoutId id="2147484466" r:id="rId28"/>
    <p:sldLayoutId id="2147484467" r:id="rId29"/>
    <p:sldLayoutId id="2147484468" r:id="rId30"/>
    <p:sldLayoutId id="2147484469" r:id="rId31"/>
    <p:sldLayoutId id="2147484470" r:id="rId32"/>
    <p:sldLayoutId id="2147484471" r:id="rId33"/>
    <p:sldLayoutId id="2147484472" r:id="rId34"/>
    <p:sldLayoutId id="2147484473" r:id="rId35"/>
    <p:sldLayoutId id="2147484474" r:id="rId36"/>
    <p:sldLayoutId id="2147484475" r:id="rId37"/>
    <p:sldLayoutId id="2147484476" r:id="rId38"/>
    <p:sldLayoutId id="2147484477" r:id="rId39"/>
    <p:sldLayoutId id="2147484478" r:id="rId40"/>
    <p:sldLayoutId id="2147484479" r:id="rId41"/>
    <p:sldLayoutId id="2147484480" r:id="rId42"/>
    <p:sldLayoutId id="2147484481" r:id="rId43"/>
  </p:sldLayoutIdLst>
  <p:txStyles>
    <p:titleStyle>
      <a:lvl1pPr algn="l" defTabSz="914400" rtl="0" eaLnBrk="1" latinLnBrk="0" hangingPunct="1">
        <a:lnSpc>
          <a:spcPct val="100000"/>
        </a:lnSpc>
        <a:spcBef>
          <a:spcPts val="0"/>
        </a:spcBef>
        <a:buNone/>
        <a:defRPr sz="3400" b="1" kern="1200">
          <a:solidFill>
            <a:schemeClr val="tx1"/>
          </a:solidFill>
          <a:latin typeface="+mj-lt"/>
          <a:ea typeface="+mj-ea"/>
          <a:cs typeface="+mj-cs"/>
        </a:defRPr>
      </a:lvl1pPr>
    </p:titleStyle>
    <p:bodyStyle>
      <a:lvl1pPr marL="252000" indent="-252000" algn="l" defTabSz="914400" rtl="0" eaLnBrk="1" latinLnBrk="0" hangingPunct="1">
        <a:lnSpc>
          <a:spcPct val="100000"/>
        </a:lnSpc>
        <a:spcBef>
          <a:spcPts val="0"/>
        </a:spcBef>
        <a:buFont typeface="Arial" panose="020B0604020202020204" pitchFamily="34" charset="0"/>
        <a:buChar char="•"/>
        <a:defRPr sz="2200" kern="1200">
          <a:solidFill>
            <a:schemeClr val="tx1"/>
          </a:solidFill>
          <a:latin typeface="+mn-lt"/>
          <a:ea typeface="+mn-ea"/>
          <a:cs typeface="+mn-cs"/>
        </a:defRPr>
      </a:lvl1pPr>
      <a:lvl2pPr marL="504000" indent="-252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756000" indent="-252000" algn="l" defTabSz="914400" rtl="0" eaLnBrk="1" latinLnBrk="0" hangingPunct="1">
        <a:lnSpc>
          <a:spcPct val="100000"/>
        </a:lnSpc>
        <a:spcBef>
          <a:spcPts val="0"/>
        </a:spcBef>
        <a:buFont typeface="Calibri" panose="020F0502020204030204" pitchFamily="34" charset="0"/>
        <a:buChar char="-"/>
        <a:defRPr sz="1400" kern="1200">
          <a:solidFill>
            <a:schemeClr val="tx1"/>
          </a:solidFill>
          <a:latin typeface="+mn-lt"/>
          <a:ea typeface="+mn-ea"/>
          <a:cs typeface="+mn-cs"/>
        </a:defRPr>
      </a:lvl3pPr>
      <a:lvl4pPr marL="1008000" indent="-252000" algn="l" defTabSz="914400" rtl="0" eaLnBrk="1" latinLnBrk="0" hangingPunct="1">
        <a:lnSpc>
          <a:spcPct val="100000"/>
        </a:lnSpc>
        <a:spcBef>
          <a:spcPts val="0"/>
        </a:spcBef>
        <a:buFont typeface="Calibri" panose="020F0502020204030204" pitchFamily="34" charset="0"/>
        <a:buChar char="-"/>
        <a:defRPr sz="1200" kern="1200">
          <a:solidFill>
            <a:schemeClr val="tx1"/>
          </a:solidFill>
          <a:latin typeface="+mn-lt"/>
          <a:ea typeface="+mn-ea"/>
          <a:cs typeface="+mn-cs"/>
        </a:defRPr>
      </a:lvl4pPr>
      <a:lvl5pPr marL="1260000" indent="-252000" algn="l" defTabSz="914400" rtl="0" eaLnBrk="1" latinLnBrk="0" hangingPunct="1">
        <a:lnSpc>
          <a:spcPct val="100000"/>
        </a:lnSpc>
        <a:spcBef>
          <a:spcPts val="0"/>
        </a:spcBef>
        <a:buFont typeface="Calibri" panose="020F050202020403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ssholder for tittel 1">
            <a:extLst>
              <a:ext uri="{FF2B5EF4-FFF2-40B4-BE49-F238E27FC236}">
                <a16:creationId xmlns:a16="http://schemas.microsoft.com/office/drawing/2014/main" id="{40D7A32C-EC5E-4205-A508-829A1E611E89}"/>
              </a:ext>
            </a:extLst>
          </p:cNvPr>
          <p:cNvSpPr>
            <a:spLocks noGrp="1"/>
          </p:cNvSpPr>
          <p:nvPr>
            <p:ph type="title"/>
          </p:nvPr>
        </p:nvSpPr>
        <p:spPr>
          <a:xfrm>
            <a:off x="856800" y="885600"/>
            <a:ext cx="10479600" cy="523220"/>
          </a:xfrm>
          <a:prstGeom prst="rect">
            <a:avLst/>
          </a:prstGeom>
        </p:spPr>
        <p:txBody>
          <a:bodyPr vert="horz" lIns="0" tIns="0" rIns="0" bIns="0" rtlCol="0" anchor="b" anchorCtr="0">
            <a:noAutofit/>
          </a:bodyPr>
          <a:lstStyle/>
          <a:p>
            <a:r>
              <a:rPr lang="nb-NO" noProof="0" dirty="0" err="1"/>
              <a:t>Klikk</a:t>
            </a:r>
            <a:r>
              <a:rPr lang="nb-NO" noProof="0" dirty="0"/>
              <a:t> for å </a:t>
            </a:r>
            <a:r>
              <a:rPr lang="nb-NO" noProof="0" dirty="0" err="1"/>
              <a:t>redigere</a:t>
            </a:r>
            <a:r>
              <a:rPr lang="nb-NO" noProof="0" dirty="0"/>
              <a:t> </a:t>
            </a:r>
            <a:r>
              <a:rPr lang="nb-NO" noProof="0" dirty="0" err="1"/>
              <a:t>tittelstil</a:t>
            </a:r>
            <a:endParaRPr lang="nb-NO" noProof="0" dirty="0"/>
          </a:p>
        </p:txBody>
      </p:sp>
      <p:sp>
        <p:nvSpPr>
          <p:cNvPr id="3" name="Plassholder for tekst 2">
            <a:extLst>
              <a:ext uri="{FF2B5EF4-FFF2-40B4-BE49-F238E27FC236}">
                <a16:creationId xmlns:a16="http://schemas.microsoft.com/office/drawing/2014/main" id="{F150DB1F-F0F3-48FE-95AB-644A685951CE}"/>
              </a:ext>
            </a:extLst>
          </p:cNvPr>
          <p:cNvSpPr>
            <a:spLocks noGrp="1"/>
          </p:cNvSpPr>
          <p:nvPr>
            <p:ph type="body" idx="1"/>
          </p:nvPr>
        </p:nvSpPr>
        <p:spPr>
          <a:xfrm>
            <a:off x="856800" y="1585913"/>
            <a:ext cx="10479600" cy="4696866"/>
          </a:xfrm>
          <a:prstGeom prst="rect">
            <a:avLst/>
          </a:prstGeom>
        </p:spPr>
        <p:txBody>
          <a:bodyPr vert="horz" lIns="0" tIns="0" rIns="0" bIns="0" rtlCol="0" anchor="t" anchorCtr="0">
            <a:noAutofit/>
          </a:bodyPr>
          <a:lstStyle/>
          <a:p>
            <a:pPr lvl="0"/>
            <a:r>
              <a:rPr lang="nb-NO" dirty="0" err="1"/>
              <a:t>Klikk</a:t>
            </a:r>
            <a:r>
              <a:rPr lang="nb-NO" dirty="0"/>
              <a:t> for å </a:t>
            </a:r>
            <a:r>
              <a:rPr lang="nb-NO" dirty="0" err="1"/>
              <a:t>redigere</a:t>
            </a:r>
            <a:r>
              <a:rPr lang="nb-NO" dirty="0"/>
              <a:t> </a:t>
            </a:r>
            <a:r>
              <a:rPr lang="nb-NO" dirty="0" err="1"/>
              <a:t>tekststiler</a:t>
            </a:r>
            <a:r>
              <a:rPr lang="nb-NO" dirty="0"/>
              <a:t> </a:t>
            </a:r>
            <a:r>
              <a:rPr lang="nb-NO" dirty="0" err="1"/>
              <a:t>i</a:t>
            </a:r>
            <a:r>
              <a:rPr lang="nb-NO" dirty="0"/>
              <a:t> </a:t>
            </a:r>
            <a:r>
              <a:rPr lang="nb-NO" dirty="0" err="1"/>
              <a:t>malen</a:t>
            </a:r>
            <a:endParaRPr lang="nb-NO" dirty="0"/>
          </a:p>
          <a:p>
            <a:pPr lvl="1"/>
            <a:r>
              <a:rPr lang="nb-NO" dirty="0"/>
              <a:t>Andre nivå</a:t>
            </a:r>
          </a:p>
          <a:p>
            <a:pPr lvl="2"/>
            <a:r>
              <a:rPr lang="nb-NO" dirty="0"/>
              <a:t>Tredje nivå</a:t>
            </a:r>
          </a:p>
        </p:txBody>
      </p:sp>
      <p:sp>
        <p:nvSpPr>
          <p:cNvPr id="4" name="Plassholder for dato 3">
            <a:extLst>
              <a:ext uri="{FF2B5EF4-FFF2-40B4-BE49-F238E27FC236}">
                <a16:creationId xmlns:a16="http://schemas.microsoft.com/office/drawing/2014/main" id="{6666FC37-A4EA-490D-8E32-0AE790CC6DC5}"/>
              </a:ext>
            </a:extLst>
          </p:cNvPr>
          <p:cNvSpPr>
            <a:spLocks noGrp="1"/>
          </p:cNvSpPr>
          <p:nvPr>
            <p:ph type="dt" sz="half" idx="2"/>
          </p:nvPr>
        </p:nvSpPr>
        <p:spPr>
          <a:xfrm>
            <a:off x="576072" y="6609569"/>
            <a:ext cx="2743200" cy="184666"/>
          </a:xfrm>
          <a:prstGeom prst="rect">
            <a:avLst/>
          </a:prstGeom>
        </p:spPr>
        <p:txBody>
          <a:bodyPr vert="horz" lIns="0" tIns="0" rIns="0" bIns="0" rtlCol="0" anchor="t" anchorCtr="0">
            <a:noAutofit/>
          </a:bodyPr>
          <a:lstStyle>
            <a:lvl1pPr algn="l">
              <a:lnSpc>
                <a:spcPct val="100000"/>
              </a:lnSpc>
              <a:spcBef>
                <a:spcPts val="0"/>
              </a:spcBef>
              <a:defRPr sz="1200">
                <a:solidFill>
                  <a:schemeClr val="tx1"/>
                </a:solidFill>
              </a:defRPr>
            </a:lvl1pPr>
          </a:lstStyle>
          <a:p>
            <a:fld id="{8711618C-0797-4DE8-8F76-26C2A470B1F1}" type="datetimeFigureOut">
              <a:rPr lang="nb-NO" smtClean="0"/>
              <a:pPr/>
              <a:t>13.02.2024</a:t>
            </a:fld>
            <a:endParaRPr lang="nb-NO" dirty="0"/>
          </a:p>
        </p:txBody>
      </p:sp>
      <p:sp>
        <p:nvSpPr>
          <p:cNvPr id="5" name="Plassholder for bunntekst 4">
            <a:extLst>
              <a:ext uri="{FF2B5EF4-FFF2-40B4-BE49-F238E27FC236}">
                <a16:creationId xmlns:a16="http://schemas.microsoft.com/office/drawing/2014/main" id="{68CB23BE-A736-4A6C-8D27-3452A9C73DC7}"/>
              </a:ext>
            </a:extLst>
          </p:cNvPr>
          <p:cNvSpPr>
            <a:spLocks noGrp="1"/>
          </p:cNvSpPr>
          <p:nvPr>
            <p:ph type="ftr" sz="quarter" idx="3"/>
          </p:nvPr>
        </p:nvSpPr>
        <p:spPr>
          <a:xfrm>
            <a:off x="4038600" y="6609569"/>
            <a:ext cx="4114800" cy="184666"/>
          </a:xfrm>
          <a:prstGeom prst="rect">
            <a:avLst/>
          </a:prstGeom>
        </p:spPr>
        <p:txBody>
          <a:bodyPr vert="horz" lIns="0" tIns="0" rIns="0" bIns="0" rtlCol="0" anchor="t" anchorCtr="0">
            <a:noAutofit/>
          </a:bodyPr>
          <a:lstStyle>
            <a:lvl1pPr algn="ctr">
              <a:lnSpc>
                <a:spcPct val="100000"/>
              </a:lnSpc>
              <a:spcBef>
                <a:spcPts val="0"/>
              </a:spcBef>
              <a:defRPr sz="1200">
                <a:solidFill>
                  <a:schemeClr val="tx1"/>
                </a:solidFill>
              </a:defRPr>
            </a:lvl1pPr>
          </a:lstStyle>
          <a:p>
            <a:endParaRPr lang="nb-NO" dirty="0"/>
          </a:p>
        </p:txBody>
      </p:sp>
      <p:sp>
        <p:nvSpPr>
          <p:cNvPr id="6" name="Plassholder for lysbildenummer 5">
            <a:extLst>
              <a:ext uri="{FF2B5EF4-FFF2-40B4-BE49-F238E27FC236}">
                <a16:creationId xmlns:a16="http://schemas.microsoft.com/office/drawing/2014/main" id="{C424C4B4-B69C-4D11-A88F-900B06F89BFF}"/>
              </a:ext>
            </a:extLst>
          </p:cNvPr>
          <p:cNvSpPr>
            <a:spLocks noGrp="1"/>
          </p:cNvSpPr>
          <p:nvPr>
            <p:ph type="sldNum" sz="quarter" idx="4"/>
          </p:nvPr>
        </p:nvSpPr>
        <p:spPr>
          <a:xfrm>
            <a:off x="8872728" y="6609569"/>
            <a:ext cx="2743200" cy="184666"/>
          </a:xfrm>
          <a:prstGeom prst="rect">
            <a:avLst/>
          </a:prstGeom>
        </p:spPr>
        <p:txBody>
          <a:bodyPr vert="horz" lIns="0" tIns="0" rIns="0" bIns="0" rtlCol="0" anchor="t" anchorCtr="0">
            <a:noAutofit/>
          </a:bodyPr>
          <a:lstStyle>
            <a:lvl1pPr algn="r">
              <a:lnSpc>
                <a:spcPct val="100000"/>
              </a:lnSpc>
              <a:spcBef>
                <a:spcPts val="0"/>
              </a:spcBef>
              <a:defRPr sz="1200">
                <a:solidFill>
                  <a:schemeClr val="tx1"/>
                </a:solidFill>
              </a:defRPr>
            </a:lvl1pPr>
          </a:lstStyle>
          <a:p>
            <a:fld id="{93EB756F-746B-4A94-A95A-AE98F4E2B7BB}" type="slidenum">
              <a:rPr lang="nb-NO" smtClean="0"/>
              <a:pPr/>
              <a:t>‹#›</a:t>
            </a:fld>
            <a:endParaRPr lang="nb-NO" dirty="0"/>
          </a:p>
        </p:txBody>
      </p:sp>
      <p:grpSp>
        <p:nvGrpSpPr>
          <p:cNvPr id="19" name="Grafikk">
            <a:extLst>
              <a:ext uri="{FF2B5EF4-FFF2-40B4-BE49-F238E27FC236}">
                <a16:creationId xmlns:a16="http://schemas.microsoft.com/office/drawing/2014/main" id="{D2977785-9B11-AC79-0F40-3B192F75F61B}"/>
              </a:ext>
              <a:ext uri="{C183D7F6-B498-43B3-948B-1728B52AA6E4}">
                <adec:decorative xmlns:adec="http://schemas.microsoft.com/office/drawing/2017/decorative" val="1"/>
              </a:ext>
            </a:extLst>
          </p:cNvPr>
          <p:cNvGrpSpPr/>
          <p:nvPr userDrawn="1"/>
        </p:nvGrpSpPr>
        <p:grpSpPr>
          <a:xfrm>
            <a:off x="0" y="5843606"/>
            <a:ext cx="2034486" cy="1017291"/>
            <a:chOff x="0" y="5843606"/>
            <a:chExt cx="2034486" cy="1017291"/>
          </a:xfrm>
          <a:solidFill>
            <a:schemeClr val="bg2">
              <a:lumMod val="20000"/>
              <a:lumOff val="80000"/>
            </a:schemeClr>
          </a:solidFill>
        </p:grpSpPr>
        <p:sp>
          <p:nvSpPr>
            <p:cNvPr id="20" name="Freeform 5">
              <a:extLst>
                <a:ext uri="{FF2B5EF4-FFF2-40B4-BE49-F238E27FC236}">
                  <a16:creationId xmlns:a16="http://schemas.microsoft.com/office/drawing/2014/main" id="{98826909-FE0D-59AF-4FB4-32E312E88FE7}"/>
                </a:ext>
                <a:ext uri="{C183D7F6-B498-43B3-948B-1728B52AA6E4}">
                  <adec:decorative xmlns:adec="http://schemas.microsoft.com/office/drawing/2017/decorative" val="1"/>
                </a:ext>
              </a:extLst>
            </p:cNvPr>
            <p:cNvSpPr/>
            <p:nvPr userDrawn="1"/>
          </p:nvSpPr>
          <p:spPr>
            <a:xfrm rot="16200000" flipH="1" flipV="1">
              <a:off x="510560" y="6347517"/>
              <a:ext cx="338400" cy="682579"/>
            </a:xfrm>
            <a:custGeom>
              <a:avLst/>
              <a:gdLst>
                <a:gd name="connsiteX0" fmla="*/ 1 w 2743200"/>
                <a:gd name="connsiteY0" fmla="*/ 0 h 5485182"/>
                <a:gd name="connsiteX1" fmla="*/ 2729037 w 2743200"/>
                <a:gd name="connsiteY1" fmla="*/ 2462724 h 5485182"/>
                <a:gd name="connsiteX2" fmla="*/ 2743040 w 2743200"/>
                <a:gd name="connsiteY2" fmla="*/ 2740024 h 5485182"/>
                <a:gd name="connsiteX3" fmla="*/ 2743199 w 2743200"/>
                <a:gd name="connsiteY3" fmla="*/ 2740024 h 5485182"/>
                <a:gd name="connsiteX4" fmla="*/ 2743199 w 2743200"/>
                <a:gd name="connsiteY4" fmla="*/ 2743179 h 5485182"/>
                <a:gd name="connsiteX5" fmla="*/ 2743200 w 2743200"/>
                <a:gd name="connsiteY5" fmla="*/ 2743199 h 5485182"/>
                <a:gd name="connsiteX6" fmla="*/ 2743199 w 2743200"/>
                <a:gd name="connsiteY6" fmla="*/ 2743199 h 5485182"/>
                <a:gd name="connsiteX7" fmla="*/ 2743199 w 2743200"/>
                <a:gd name="connsiteY7" fmla="*/ 2743221 h 5485182"/>
                <a:gd name="connsiteX8" fmla="*/ 2743199 w 2743200"/>
                <a:gd name="connsiteY8" fmla="*/ 5485182 h 5485182"/>
                <a:gd name="connsiteX9" fmla="*/ 0 w 2743200"/>
                <a:gd name="connsiteY9" fmla="*/ 5485182 h 5485182"/>
                <a:gd name="connsiteX10" fmla="*/ 0 w 2743200"/>
                <a:gd name="connsiteY10" fmla="*/ 2740024 h 5485182"/>
                <a:gd name="connsiteX11" fmla="*/ 1 w 2743200"/>
                <a:gd name="connsiteY11" fmla="*/ 2740024 h 5485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743200" h="5485182">
                  <a:moveTo>
                    <a:pt x="1" y="0"/>
                  </a:moveTo>
                  <a:cubicBezTo>
                    <a:pt x="1420338" y="0"/>
                    <a:pt x="2588559" y="1079448"/>
                    <a:pt x="2729037" y="2462724"/>
                  </a:cubicBezTo>
                  <a:lnTo>
                    <a:pt x="2743040" y="2740024"/>
                  </a:lnTo>
                  <a:lnTo>
                    <a:pt x="2743199" y="2740024"/>
                  </a:lnTo>
                  <a:lnTo>
                    <a:pt x="2743199" y="2743179"/>
                  </a:lnTo>
                  <a:lnTo>
                    <a:pt x="2743200" y="2743199"/>
                  </a:lnTo>
                  <a:lnTo>
                    <a:pt x="2743199" y="2743199"/>
                  </a:lnTo>
                  <a:lnTo>
                    <a:pt x="2743199" y="2743221"/>
                  </a:lnTo>
                  <a:lnTo>
                    <a:pt x="2743199" y="5485182"/>
                  </a:lnTo>
                  <a:lnTo>
                    <a:pt x="0" y="5485182"/>
                  </a:lnTo>
                  <a:lnTo>
                    <a:pt x="0" y="2740024"/>
                  </a:lnTo>
                  <a:lnTo>
                    <a:pt x="1" y="2740024"/>
                  </a:ln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NO" dirty="0"/>
            </a:p>
          </p:txBody>
        </p:sp>
        <p:sp>
          <p:nvSpPr>
            <p:cNvPr id="21" name="Rectangle 18">
              <a:extLst>
                <a:ext uri="{FF2B5EF4-FFF2-40B4-BE49-F238E27FC236}">
                  <a16:creationId xmlns:a16="http://schemas.microsoft.com/office/drawing/2014/main" id="{39408BE3-A717-B0CB-09EA-44F2E1996041}"/>
                </a:ext>
                <a:ext uri="{C183D7F6-B498-43B3-948B-1728B52AA6E4}">
                  <adec:decorative xmlns:adec="http://schemas.microsoft.com/office/drawing/2017/decorative" val="1"/>
                </a:ext>
              </a:extLst>
            </p:cNvPr>
            <p:cNvSpPr>
              <a:spLocks noChangeAspect="1"/>
            </p:cNvSpPr>
            <p:nvPr userDrawn="1"/>
          </p:nvSpPr>
          <p:spPr>
            <a:xfrm rot="16200000" flipH="1">
              <a:off x="1017914" y="6520086"/>
              <a:ext cx="341291" cy="340332"/>
            </a:xfrm>
            <a:prstGeom prst="rect">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2" name="Oval 16">
              <a:extLst>
                <a:ext uri="{FF2B5EF4-FFF2-40B4-BE49-F238E27FC236}">
                  <a16:creationId xmlns:a16="http://schemas.microsoft.com/office/drawing/2014/main" id="{FB1618D4-8EF2-B358-C19C-9C6F1112F0A9}"/>
                </a:ext>
                <a:ext uri="{C183D7F6-B498-43B3-948B-1728B52AA6E4}">
                  <adec:decorative xmlns:adec="http://schemas.microsoft.com/office/drawing/2017/decorative" val="1"/>
                </a:ext>
              </a:extLst>
            </p:cNvPr>
            <p:cNvSpPr/>
            <p:nvPr userDrawn="1"/>
          </p:nvSpPr>
          <p:spPr>
            <a:xfrm rot="16200000" flipH="1">
              <a:off x="0" y="6519606"/>
              <a:ext cx="338400" cy="338400"/>
            </a:xfrm>
            <a:prstGeom prst="ellipse">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3" name="Oval 21">
              <a:extLst>
                <a:ext uri="{FF2B5EF4-FFF2-40B4-BE49-F238E27FC236}">
                  <a16:creationId xmlns:a16="http://schemas.microsoft.com/office/drawing/2014/main" id="{EAEF23C5-C389-D267-9A09-9ED902225010}"/>
                </a:ext>
                <a:ext uri="{C183D7F6-B498-43B3-948B-1728B52AA6E4}">
                  <adec:decorative xmlns:adec="http://schemas.microsoft.com/office/drawing/2017/decorative" val="1"/>
                </a:ext>
              </a:extLst>
            </p:cNvPr>
            <p:cNvSpPr/>
            <p:nvPr userDrawn="1"/>
          </p:nvSpPr>
          <p:spPr>
            <a:xfrm rot="16200000" flipH="1">
              <a:off x="1355144" y="6518160"/>
              <a:ext cx="341291" cy="338400"/>
            </a:xfrm>
            <a:prstGeom prst="ellipse">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4" name="Rectangle 22">
              <a:extLst>
                <a:ext uri="{FF2B5EF4-FFF2-40B4-BE49-F238E27FC236}">
                  <a16:creationId xmlns:a16="http://schemas.microsoft.com/office/drawing/2014/main" id="{A97B07E9-9668-B93B-2C33-566E537F4E20}"/>
                </a:ext>
                <a:ext uri="{C183D7F6-B498-43B3-948B-1728B52AA6E4}">
                  <adec:decorative xmlns:adec="http://schemas.microsoft.com/office/drawing/2017/decorative" val="1"/>
                </a:ext>
              </a:extLst>
            </p:cNvPr>
            <p:cNvSpPr>
              <a:spLocks noChangeAspect="1"/>
            </p:cNvSpPr>
            <p:nvPr userDrawn="1"/>
          </p:nvSpPr>
          <p:spPr>
            <a:xfrm rot="16200000" flipH="1">
              <a:off x="-479" y="5844086"/>
              <a:ext cx="341291" cy="34033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NO" dirty="0"/>
            </a:p>
          </p:txBody>
        </p:sp>
        <p:sp>
          <p:nvSpPr>
            <p:cNvPr id="25" name="Tåre 7">
              <a:extLst>
                <a:ext uri="{FF2B5EF4-FFF2-40B4-BE49-F238E27FC236}">
                  <a16:creationId xmlns:a16="http://schemas.microsoft.com/office/drawing/2014/main" id="{49E6230F-C0CA-1CFF-8F68-D0D93849C9C8}"/>
                </a:ext>
                <a:ext uri="{C183D7F6-B498-43B3-948B-1728B52AA6E4}">
                  <adec:decorative xmlns:adec="http://schemas.microsoft.com/office/drawing/2017/decorative" val="1"/>
                </a:ext>
              </a:extLst>
            </p:cNvPr>
            <p:cNvSpPr>
              <a:spLocks noChangeAspect="1"/>
            </p:cNvSpPr>
            <p:nvPr userDrawn="1"/>
          </p:nvSpPr>
          <p:spPr>
            <a:xfrm>
              <a:off x="925" y="6183150"/>
              <a:ext cx="338400" cy="338400"/>
            </a:xfrm>
            <a:prstGeom prst="teardrop">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6" name="Tåre 7">
              <a:extLst>
                <a:ext uri="{FF2B5EF4-FFF2-40B4-BE49-F238E27FC236}">
                  <a16:creationId xmlns:a16="http://schemas.microsoft.com/office/drawing/2014/main" id="{13671706-371C-61AF-078B-B13A0F48487D}"/>
                </a:ext>
                <a:ext uri="{C183D7F6-B498-43B3-948B-1728B52AA6E4}">
                  <adec:decorative xmlns:adec="http://schemas.microsoft.com/office/drawing/2017/decorative" val="1"/>
                </a:ext>
              </a:extLst>
            </p:cNvPr>
            <p:cNvSpPr>
              <a:spLocks noChangeAspect="1"/>
            </p:cNvSpPr>
            <p:nvPr userDrawn="1"/>
          </p:nvSpPr>
          <p:spPr>
            <a:xfrm rot="5400000">
              <a:off x="337432" y="6183150"/>
              <a:ext cx="338400" cy="3384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sp>
          <p:nvSpPr>
            <p:cNvPr id="27" name="Tåre 7">
              <a:extLst>
                <a:ext uri="{FF2B5EF4-FFF2-40B4-BE49-F238E27FC236}">
                  <a16:creationId xmlns:a16="http://schemas.microsoft.com/office/drawing/2014/main" id="{6DA3FF58-5A59-5D72-FFDB-7E0AA4F818A4}"/>
                </a:ext>
                <a:ext uri="{C183D7F6-B498-43B3-948B-1728B52AA6E4}">
                  <adec:decorative xmlns:adec="http://schemas.microsoft.com/office/drawing/2017/decorative" val="1"/>
                </a:ext>
              </a:extLst>
            </p:cNvPr>
            <p:cNvSpPr>
              <a:spLocks noChangeAspect="1"/>
            </p:cNvSpPr>
            <p:nvPr userDrawn="1"/>
          </p:nvSpPr>
          <p:spPr>
            <a:xfrm rot="16200000">
              <a:off x="1696086" y="6519890"/>
              <a:ext cx="338400" cy="338400"/>
            </a:xfrm>
            <a:prstGeom prst="teardrop">
              <a:avLst/>
            </a:prstGeom>
            <a:solidFill>
              <a:schemeClr val="bg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b-NO"/>
            </a:p>
          </p:txBody>
        </p:sp>
      </p:grpSp>
      <p:pic>
        <p:nvPicPr>
          <p:cNvPr id="18" name="Symbol">
            <a:extLst>
              <a:ext uri="{FF2B5EF4-FFF2-40B4-BE49-F238E27FC236}">
                <a16:creationId xmlns:a16="http://schemas.microsoft.com/office/drawing/2014/main" id="{D074E87C-1286-F391-CC7B-6AE1E9CB964D}"/>
              </a:ext>
              <a:ext uri="{C183D7F6-B498-43B3-948B-1728B52AA6E4}">
                <adec:decorative xmlns:adec="http://schemas.microsoft.com/office/drawing/2017/decorative" val="1"/>
              </a:ext>
            </a:extLst>
          </p:cNvPr>
          <p:cNvPicPr>
            <a:picLocks noChangeAspect="1"/>
          </p:cNvPicPr>
          <p:nvPr userDrawn="1"/>
        </p:nvPicPr>
        <p:blipFill>
          <a:blip r:embed="rId45">
            <a:extLst>
              <a:ext uri="{28A0092B-C50C-407E-A947-70E740481C1C}">
                <a14:useLocalDpi xmlns:a14="http://schemas.microsoft.com/office/drawing/2010/main" val="0"/>
              </a:ext>
              <a:ext uri="{96DAC541-7B7A-43D3-8B79-37D633B846F1}">
                <asvg:svgBlip xmlns:asvg="http://schemas.microsoft.com/office/drawing/2016/SVG/main" r:embed="rId46"/>
              </a:ext>
            </a:extLst>
          </a:blip>
          <a:stretch>
            <a:fillRect/>
          </a:stretch>
        </p:blipFill>
        <p:spPr>
          <a:xfrm>
            <a:off x="11402561" y="386680"/>
            <a:ext cx="426732" cy="487439"/>
          </a:xfrm>
          <a:prstGeom prst="rect">
            <a:avLst/>
          </a:prstGeom>
        </p:spPr>
      </p:pic>
    </p:spTree>
    <p:extLst>
      <p:ext uri="{BB962C8B-B14F-4D97-AF65-F5344CB8AC3E}">
        <p14:creationId xmlns:p14="http://schemas.microsoft.com/office/powerpoint/2010/main" val="1432525240"/>
      </p:ext>
    </p:extLst>
  </p:cSld>
  <p:clrMap bg1="lt1" tx1="dk1" bg2="lt2" tx2="dk2" accent1="accent1" accent2="accent2" accent3="accent3" accent4="accent4" accent5="accent5" accent6="accent6" hlink="hlink" folHlink="folHlink"/>
  <p:sldLayoutIdLst>
    <p:sldLayoutId id="2147484483" r:id="rId1"/>
    <p:sldLayoutId id="2147484484" r:id="rId2"/>
    <p:sldLayoutId id="2147484485" r:id="rId3"/>
    <p:sldLayoutId id="2147484486" r:id="rId4"/>
    <p:sldLayoutId id="2147484487" r:id="rId5"/>
    <p:sldLayoutId id="2147484488" r:id="rId6"/>
    <p:sldLayoutId id="2147484489" r:id="rId7"/>
    <p:sldLayoutId id="2147484490" r:id="rId8"/>
    <p:sldLayoutId id="2147484491" r:id="rId9"/>
    <p:sldLayoutId id="2147484492" r:id="rId10"/>
    <p:sldLayoutId id="2147484493" r:id="rId11"/>
    <p:sldLayoutId id="2147484494" r:id="rId12"/>
    <p:sldLayoutId id="2147484495" r:id="rId13"/>
    <p:sldLayoutId id="2147484496" r:id="rId14"/>
    <p:sldLayoutId id="2147484497" r:id="rId15"/>
    <p:sldLayoutId id="2147484498" r:id="rId16"/>
    <p:sldLayoutId id="2147484499" r:id="rId17"/>
    <p:sldLayoutId id="2147484500" r:id="rId18"/>
    <p:sldLayoutId id="2147484501" r:id="rId19"/>
    <p:sldLayoutId id="2147484502" r:id="rId20"/>
    <p:sldLayoutId id="2147484503" r:id="rId21"/>
    <p:sldLayoutId id="2147484504" r:id="rId22"/>
    <p:sldLayoutId id="2147484505" r:id="rId23"/>
    <p:sldLayoutId id="2147484506" r:id="rId24"/>
    <p:sldLayoutId id="2147484507" r:id="rId25"/>
    <p:sldLayoutId id="2147484508" r:id="rId26"/>
    <p:sldLayoutId id="2147484509" r:id="rId27"/>
    <p:sldLayoutId id="2147484510" r:id="rId28"/>
    <p:sldLayoutId id="2147484511" r:id="rId29"/>
    <p:sldLayoutId id="2147484512" r:id="rId30"/>
    <p:sldLayoutId id="2147484513" r:id="rId31"/>
    <p:sldLayoutId id="2147484514" r:id="rId32"/>
    <p:sldLayoutId id="2147484515" r:id="rId33"/>
    <p:sldLayoutId id="2147484516" r:id="rId34"/>
    <p:sldLayoutId id="2147484517" r:id="rId35"/>
    <p:sldLayoutId id="2147484518" r:id="rId36"/>
    <p:sldLayoutId id="2147484519" r:id="rId37"/>
    <p:sldLayoutId id="2147484520" r:id="rId38"/>
    <p:sldLayoutId id="2147484521" r:id="rId39"/>
    <p:sldLayoutId id="2147484522" r:id="rId40"/>
    <p:sldLayoutId id="2147484523" r:id="rId41"/>
    <p:sldLayoutId id="2147484524" r:id="rId42"/>
    <p:sldLayoutId id="2147484525" r:id="rId43"/>
  </p:sldLayoutIdLst>
  <p:txStyles>
    <p:titleStyle>
      <a:lvl1pPr algn="l" defTabSz="914400" rtl="0" eaLnBrk="1" latinLnBrk="0" hangingPunct="1">
        <a:lnSpc>
          <a:spcPct val="100000"/>
        </a:lnSpc>
        <a:spcBef>
          <a:spcPts val="0"/>
        </a:spcBef>
        <a:buNone/>
        <a:defRPr sz="3400" b="1" kern="1200">
          <a:solidFill>
            <a:schemeClr val="tx1"/>
          </a:solidFill>
          <a:latin typeface="+mj-lt"/>
          <a:ea typeface="+mj-ea"/>
          <a:cs typeface="+mj-cs"/>
        </a:defRPr>
      </a:lvl1pPr>
    </p:titleStyle>
    <p:bodyStyle>
      <a:lvl1pPr marL="252000" indent="-252000" algn="l" defTabSz="914400" rtl="0" eaLnBrk="1" latinLnBrk="0" hangingPunct="1">
        <a:lnSpc>
          <a:spcPct val="100000"/>
        </a:lnSpc>
        <a:spcBef>
          <a:spcPts val="0"/>
        </a:spcBef>
        <a:buFont typeface="Arial" panose="020B0604020202020204" pitchFamily="34" charset="0"/>
        <a:buChar char="•"/>
        <a:defRPr sz="2200" kern="1200">
          <a:solidFill>
            <a:schemeClr val="tx1"/>
          </a:solidFill>
          <a:latin typeface="+mn-lt"/>
          <a:ea typeface="+mn-ea"/>
          <a:cs typeface="+mn-cs"/>
        </a:defRPr>
      </a:lvl1pPr>
      <a:lvl2pPr marL="504000" indent="-252000" algn="l" defTabSz="914400" rtl="0" eaLnBrk="1" latinLnBrk="0" hangingPunct="1">
        <a:lnSpc>
          <a:spcPct val="100000"/>
        </a:lnSpc>
        <a:spcBef>
          <a:spcPts val="0"/>
        </a:spcBef>
        <a:buFont typeface="Calibri" panose="020F0502020204030204" pitchFamily="34" charset="0"/>
        <a:buChar char="-"/>
        <a:defRPr sz="1800" kern="1200">
          <a:solidFill>
            <a:schemeClr val="tx1"/>
          </a:solidFill>
          <a:latin typeface="+mn-lt"/>
          <a:ea typeface="+mn-ea"/>
          <a:cs typeface="+mn-cs"/>
        </a:defRPr>
      </a:lvl2pPr>
      <a:lvl3pPr marL="756000" indent="-252000" algn="l" defTabSz="914400" rtl="0" eaLnBrk="1" latinLnBrk="0" hangingPunct="1">
        <a:lnSpc>
          <a:spcPct val="100000"/>
        </a:lnSpc>
        <a:spcBef>
          <a:spcPts val="0"/>
        </a:spcBef>
        <a:buFont typeface="Calibri" panose="020F0502020204030204" pitchFamily="34" charset="0"/>
        <a:buChar char="-"/>
        <a:defRPr sz="1400" kern="1200">
          <a:solidFill>
            <a:schemeClr val="tx1"/>
          </a:solidFill>
          <a:latin typeface="+mn-lt"/>
          <a:ea typeface="+mn-ea"/>
          <a:cs typeface="+mn-cs"/>
        </a:defRPr>
      </a:lvl3pPr>
      <a:lvl4pPr marL="1008000" indent="-252000" algn="l" defTabSz="914400" rtl="0" eaLnBrk="1" latinLnBrk="0" hangingPunct="1">
        <a:lnSpc>
          <a:spcPct val="100000"/>
        </a:lnSpc>
        <a:spcBef>
          <a:spcPts val="0"/>
        </a:spcBef>
        <a:buFont typeface="Calibri" panose="020F0502020204030204" pitchFamily="34" charset="0"/>
        <a:buChar char="-"/>
        <a:defRPr sz="1200" kern="1200">
          <a:solidFill>
            <a:schemeClr val="tx1"/>
          </a:solidFill>
          <a:latin typeface="+mn-lt"/>
          <a:ea typeface="+mn-ea"/>
          <a:cs typeface="+mn-cs"/>
        </a:defRPr>
      </a:lvl4pPr>
      <a:lvl5pPr marL="1260000" indent="-252000" algn="l" defTabSz="914400" rtl="0" eaLnBrk="1" latinLnBrk="0" hangingPunct="1">
        <a:lnSpc>
          <a:spcPct val="100000"/>
        </a:lnSpc>
        <a:spcBef>
          <a:spcPts val="0"/>
        </a:spcBef>
        <a:buFont typeface="Calibri" panose="020F0502020204030204" pitchFamily="34" charset="0"/>
        <a:buChar char="-"/>
        <a:defRPr sz="11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b-N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8.xml"/></Relationships>
</file>

<file path=ppt/slides/_rels/slide4.xml.rels><?xml version="1.0" encoding="UTF-8" standalone="yes"?>
<Relationships xmlns="http://schemas.openxmlformats.org/package/2006/relationships"><Relationship Id="rId3" Type="http://schemas.openxmlformats.org/officeDocument/2006/relationships/hyperlink" Target="https://support.microsoft.com/nb-no/powerpoint" TargetMode="External"/><Relationship Id="rId2" Type="http://schemas.openxmlformats.org/officeDocument/2006/relationships/hyperlink" Target="https://www.vestfoldfylke.no/presentasjonsmal-hovedlogo" TargetMode="External"/><Relationship Id="rId1" Type="http://schemas.openxmlformats.org/officeDocument/2006/relationships/slideLayout" Target="../slideLayouts/slideLayout9.xml"/><Relationship Id="rId5" Type="http://schemas.openxmlformats.org/officeDocument/2006/relationships/image" Target="../media/image35.png"/><Relationship Id="rId4" Type="http://schemas.openxmlformats.org/officeDocument/2006/relationships/image" Target="../media/image34.png"/></Relationships>
</file>

<file path=ppt/slides/_rels/slide5.xml.rels><?xml version="1.0" encoding="UTF-8" standalone="yes"?>
<Relationships xmlns="http://schemas.openxmlformats.org/package/2006/relationships"><Relationship Id="rId3" Type="http://schemas.openxmlformats.org/officeDocument/2006/relationships/image" Target="../media/image37.png"/><Relationship Id="rId7" Type="http://schemas.openxmlformats.org/officeDocument/2006/relationships/image" Target="../media/image41.png"/><Relationship Id="rId2" Type="http://schemas.openxmlformats.org/officeDocument/2006/relationships/image" Target="../media/image36.png"/><Relationship Id="rId1" Type="http://schemas.openxmlformats.org/officeDocument/2006/relationships/slideLayout" Target="../slideLayouts/slideLayout9.xml"/><Relationship Id="rId6" Type="http://schemas.openxmlformats.org/officeDocument/2006/relationships/image" Target="../media/image40.png"/><Relationship Id="rId5" Type="http://schemas.openxmlformats.org/officeDocument/2006/relationships/image" Target="../media/image39.png"/><Relationship Id="rId4" Type="http://schemas.openxmlformats.org/officeDocument/2006/relationships/image" Target="../media/image38.png"/></Relationships>
</file>

<file path=ppt/slides/_rels/slide6.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hyperlink" Target="https://www.vestfoldfylke.no/klarspraak" TargetMode="External"/><Relationship Id="rId1" Type="http://schemas.openxmlformats.org/officeDocument/2006/relationships/slideLayout" Target="../slideLayouts/slideLayout9.xml"/><Relationship Id="rId4" Type="http://schemas.openxmlformats.org/officeDocument/2006/relationships/image" Target="../media/image43.png"/></Relationships>
</file>

<file path=ppt/slides/_rels/slide7.xml.rels><?xml version="1.0" encoding="UTF-8" standalone="yes"?>
<Relationships xmlns="http://schemas.openxmlformats.org/package/2006/relationships"><Relationship Id="rId2" Type="http://schemas.openxmlformats.org/officeDocument/2006/relationships/hyperlink" Target="https://www.vestfoldfylke.no/bilder-film-fotostil" TargetMode="Externa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tel 4">
            <a:extLst>
              <a:ext uri="{FF2B5EF4-FFF2-40B4-BE49-F238E27FC236}">
                <a16:creationId xmlns:a16="http://schemas.microsoft.com/office/drawing/2014/main" id="{727C2D3A-C2DB-00E2-D331-66F5CBBCD450}"/>
              </a:ext>
            </a:extLst>
          </p:cNvPr>
          <p:cNvSpPr>
            <a:spLocks noGrp="1"/>
          </p:cNvSpPr>
          <p:nvPr>
            <p:ph type="title"/>
          </p:nvPr>
        </p:nvSpPr>
        <p:spPr/>
        <p:txBody>
          <a:bodyPr/>
          <a:lstStyle/>
          <a:p>
            <a:endParaRPr lang="nb-NO"/>
          </a:p>
        </p:txBody>
      </p:sp>
      <p:sp>
        <p:nvSpPr>
          <p:cNvPr id="7" name="Plassholder for tekst 6">
            <a:extLst>
              <a:ext uri="{FF2B5EF4-FFF2-40B4-BE49-F238E27FC236}">
                <a16:creationId xmlns:a16="http://schemas.microsoft.com/office/drawing/2014/main" id="{CDE7456C-51B6-CBF0-8F51-301299C54B39}"/>
              </a:ext>
            </a:extLst>
          </p:cNvPr>
          <p:cNvSpPr>
            <a:spLocks noGrp="1"/>
          </p:cNvSpPr>
          <p:nvPr>
            <p:ph type="body" sz="quarter" idx="23"/>
          </p:nvPr>
        </p:nvSpPr>
        <p:spPr/>
        <p:txBody>
          <a:bodyPr/>
          <a:lstStyle/>
          <a:p>
            <a:endParaRPr lang="nb-NO"/>
          </a:p>
        </p:txBody>
      </p:sp>
      <p:sp>
        <p:nvSpPr>
          <p:cNvPr id="6" name="Plassholder for tekst 5">
            <a:extLst>
              <a:ext uri="{FF2B5EF4-FFF2-40B4-BE49-F238E27FC236}">
                <a16:creationId xmlns:a16="http://schemas.microsoft.com/office/drawing/2014/main" id="{54F5A527-7AC4-6D36-D1CB-2946C2052B21}"/>
              </a:ext>
            </a:extLst>
          </p:cNvPr>
          <p:cNvSpPr>
            <a:spLocks noGrp="1"/>
          </p:cNvSpPr>
          <p:nvPr>
            <p:ph type="body" sz="quarter" idx="22"/>
          </p:nvPr>
        </p:nvSpPr>
        <p:spPr/>
        <p:txBody>
          <a:bodyPr/>
          <a:lstStyle/>
          <a:p>
            <a:endParaRPr lang="nb-NO"/>
          </a:p>
        </p:txBody>
      </p:sp>
    </p:spTree>
    <p:extLst>
      <p:ext uri="{BB962C8B-B14F-4D97-AF65-F5344CB8AC3E}">
        <p14:creationId xmlns:p14="http://schemas.microsoft.com/office/powerpoint/2010/main" val="2084069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tel 13">
            <a:extLst>
              <a:ext uri="{FF2B5EF4-FFF2-40B4-BE49-F238E27FC236}">
                <a16:creationId xmlns:a16="http://schemas.microsoft.com/office/drawing/2014/main" id="{63997783-123F-BD1A-7764-845E39AFD34B}"/>
              </a:ext>
            </a:extLst>
          </p:cNvPr>
          <p:cNvSpPr>
            <a:spLocks noGrp="1"/>
          </p:cNvSpPr>
          <p:nvPr>
            <p:ph type="title"/>
          </p:nvPr>
        </p:nvSpPr>
        <p:spPr>
          <a:xfrm>
            <a:off x="856800" y="885600"/>
            <a:ext cx="10479600" cy="523220"/>
          </a:xfrm>
        </p:spPr>
        <p:txBody>
          <a:bodyPr/>
          <a:lstStyle/>
          <a:p>
            <a:endParaRPr lang="nb-NO"/>
          </a:p>
        </p:txBody>
      </p:sp>
      <p:sp>
        <p:nvSpPr>
          <p:cNvPr id="15" name="Plassholder for innhold 14">
            <a:extLst>
              <a:ext uri="{FF2B5EF4-FFF2-40B4-BE49-F238E27FC236}">
                <a16:creationId xmlns:a16="http://schemas.microsoft.com/office/drawing/2014/main" id="{B05C120B-8872-7B40-4DD9-A58F3EEF1D66}"/>
              </a:ext>
            </a:extLst>
          </p:cNvPr>
          <p:cNvSpPr>
            <a:spLocks noGrp="1"/>
          </p:cNvSpPr>
          <p:nvPr>
            <p:ph idx="1"/>
          </p:nvPr>
        </p:nvSpPr>
        <p:spPr/>
        <p:txBody>
          <a:bodyPr/>
          <a:lstStyle/>
          <a:p>
            <a:endParaRPr lang="nb-NO"/>
          </a:p>
        </p:txBody>
      </p:sp>
      <p:sp>
        <p:nvSpPr>
          <p:cNvPr id="16" name="Plassholder for innhold 15">
            <a:extLst>
              <a:ext uri="{FF2B5EF4-FFF2-40B4-BE49-F238E27FC236}">
                <a16:creationId xmlns:a16="http://schemas.microsoft.com/office/drawing/2014/main" id="{57F6CA4A-91D1-0E41-9A5F-C27B6C5C4A7B}"/>
              </a:ext>
            </a:extLst>
          </p:cNvPr>
          <p:cNvSpPr>
            <a:spLocks noGrp="1"/>
          </p:cNvSpPr>
          <p:nvPr>
            <p:ph idx="14"/>
          </p:nvPr>
        </p:nvSpPr>
        <p:spPr/>
        <p:txBody>
          <a:bodyPr/>
          <a:lstStyle/>
          <a:p>
            <a:endParaRPr lang="nb-NO"/>
          </a:p>
        </p:txBody>
      </p:sp>
    </p:spTree>
    <p:extLst>
      <p:ext uri="{BB962C8B-B14F-4D97-AF65-F5344CB8AC3E}">
        <p14:creationId xmlns:p14="http://schemas.microsoft.com/office/powerpoint/2010/main" val="9055364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a:extLst>
              <a:ext uri="{FF2B5EF4-FFF2-40B4-BE49-F238E27FC236}">
                <a16:creationId xmlns:a16="http://schemas.microsoft.com/office/drawing/2014/main" id="{DE77E3A0-E9B6-5B14-AAD4-49171D82941F}"/>
              </a:ext>
            </a:extLst>
          </p:cNvPr>
          <p:cNvSpPr>
            <a:spLocks noGrp="1"/>
          </p:cNvSpPr>
          <p:nvPr>
            <p:ph type="title"/>
          </p:nvPr>
        </p:nvSpPr>
        <p:spPr/>
        <p:txBody>
          <a:bodyPr/>
          <a:lstStyle/>
          <a:p>
            <a:endParaRPr lang="nb-NO" dirty="0"/>
          </a:p>
        </p:txBody>
      </p:sp>
      <p:sp>
        <p:nvSpPr>
          <p:cNvPr id="3" name="Plassholder for tekst 2">
            <a:extLst>
              <a:ext uri="{FF2B5EF4-FFF2-40B4-BE49-F238E27FC236}">
                <a16:creationId xmlns:a16="http://schemas.microsoft.com/office/drawing/2014/main" id="{B7752DD4-D9EC-6364-814C-DC9D486B03AD}"/>
              </a:ext>
            </a:extLst>
          </p:cNvPr>
          <p:cNvSpPr>
            <a:spLocks noGrp="1"/>
          </p:cNvSpPr>
          <p:nvPr>
            <p:ph type="body" sz="quarter" idx="16"/>
          </p:nvPr>
        </p:nvSpPr>
        <p:spPr/>
        <p:txBody>
          <a:bodyPr/>
          <a:lstStyle/>
          <a:p>
            <a:endParaRPr lang="nb-NO"/>
          </a:p>
        </p:txBody>
      </p:sp>
    </p:spTree>
    <p:extLst>
      <p:ext uri="{BB962C8B-B14F-4D97-AF65-F5344CB8AC3E}">
        <p14:creationId xmlns:p14="http://schemas.microsoft.com/office/powerpoint/2010/main" val="5780506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9CEE9360-E572-65C5-38D0-93F4BF5CE68E}"/>
              </a:ext>
            </a:extLst>
          </p:cNvPr>
          <p:cNvSpPr>
            <a:spLocks noGrp="1"/>
          </p:cNvSpPr>
          <p:nvPr>
            <p:ph type="title"/>
          </p:nvPr>
        </p:nvSpPr>
        <p:spPr>
          <a:xfrm>
            <a:off x="856800" y="885600"/>
            <a:ext cx="10479600" cy="523220"/>
          </a:xfrm>
        </p:spPr>
        <p:txBody>
          <a:bodyPr/>
          <a:lstStyle/>
          <a:p>
            <a:r>
              <a:rPr lang="nb-NO" dirty="0"/>
              <a:t>Introduksjon og oversikt</a:t>
            </a:r>
          </a:p>
        </p:txBody>
      </p:sp>
      <p:sp>
        <p:nvSpPr>
          <p:cNvPr id="4" name="Plassholder for innhold 3">
            <a:extLst>
              <a:ext uri="{FF2B5EF4-FFF2-40B4-BE49-F238E27FC236}">
                <a16:creationId xmlns:a16="http://schemas.microsoft.com/office/drawing/2014/main" id="{CBC2C43B-3A2D-804E-E9C4-58E8878F7F1D}"/>
              </a:ext>
            </a:extLst>
          </p:cNvPr>
          <p:cNvSpPr>
            <a:spLocks noGrp="1"/>
          </p:cNvSpPr>
          <p:nvPr>
            <p:ph idx="1"/>
          </p:nvPr>
        </p:nvSpPr>
        <p:spPr>
          <a:xfrm>
            <a:off x="855652" y="1755744"/>
            <a:ext cx="4960531" cy="4488645"/>
          </a:xfrm>
        </p:spPr>
        <p:txBody>
          <a:bodyPr/>
          <a:lstStyle/>
          <a:p>
            <a:pPr marL="0" marR="0" indent="0">
              <a:lnSpc>
                <a:spcPct val="107000"/>
              </a:lnSpc>
              <a:spcBef>
                <a:spcPts val="0"/>
              </a:spcBef>
              <a:spcAft>
                <a:spcPts val="800"/>
              </a:spcAft>
              <a:buNone/>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Før du lager en presentasjon, les gjennom denne brukerveiledningen og se gjerne gjennom </a:t>
            </a: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hlinkClick r:id="rId2"/>
              </a:rPr>
              <a:t>vår demomal med tips til god bruk.</a:t>
            </a:r>
            <a:endPar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Denne presentasjonsmalen inneholder et stort utvalg av lysbilder med oppsett tilpasset forskjellige formål. Alle oppsettene finnes i fire ulike fargetema. Bruk som hovedregel ett fargetema i en presentasjon. Lengre presentasjoner med flere kapitler kan ha variasjon.</a:t>
            </a:r>
          </a:p>
          <a:p>
            <a:pPr marL="0" marR="0" indent="0">
              <a:lnSpc>
                <a:spcPct val="107000"/>
              </a:lnSpc>
              <a:spcBef>
                <a:spcPts val="0"/>
              </a:spcBef>
              <a:spcAft>
                <a:spcPts val="800"/>
              </a:spcAft>
              <a:buNone/>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Velg ønsket lysbildeoppsett:</a:t>
            </a:r>
            <a:endParaRPr lang="nb-NO" sz="1400"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På fanen Hjem, klikk på </a:t>
            </a:r>
            <a:r>
              <a:rPr lang="nb-NO" sz="14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Nytt lysbilde</a:t>
            </a: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og velg oppsett.</a:t>
            </a:r>
          </a:p>
          <a:p>
            <a:pPr lvl="1">
              <a:lnSpc>
                <a:spcPct val="107000"/>
              </a:lnSpc>
              <a:spcAft>
                <a:spcPts val="800"/>
              </a:spcAft>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Eller, velg et nytt oppsett for et eksisterende lysbilde under knappen for </a:t>
            </a:r>
            <a:r>
              <a:rPr lang="nb-NO" sz="1400" b="1"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Oppsett.</a:t>
            </a:r>
          </a:p>
          <a:p>
            <a:pPr marL="0" indent="0">
              <a:lnSpc>
                <a:spcPct val="107000"/>
              </a:lnSpc>
              <a:spcBef>
                <a:spcPts val="0"/>
              </a:spcBef>
              <a:spcAft>
                <a:spcPts val="800"/>
              </a:spcAft>
              <a:buNone/>
            </a:pP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Fremgangsmetodene som er beskrevet i denne veiledningen tar utgangspunkt i skrivebordsversjonen av PowerPoint. I webversjonen kan knapper/faner ha noe ulike navn. Merk at fremgangsmetodene kan endre seg i nyere versjoner av PowerPoint. Les mer om bruk av PowerPoint på </a:t>
            </a:r>
            <a:r>
              <a:rPr lang="nb-NO" sz="1400" kern="100" dirty="0">
                <a:effectLst/>
                <a:latin typeface="Calibri" panose="020F0502020204030204" pitchFamily="34" charset="0"/>
                <a:ea typeface="Calibri" panose="020F0502020204030204" pitchFamily="34" charset="0"/>
                <a:cs typeface="Times New Roman" panose="02020603050405020304" pitchFamily="18" charset="0"/>
                <a:hlinkClick r:id="rId3"/>
              </a:rPr>
              <a:t>Microsofts nettsider</a:t>
            </a: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a:t>
            </a:r>
            <a:endParaRPr lang="nb-NO"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nb-NO" sz="1600" dirty="0"/>
          </a:p>
        </p:txBody>
      </p:sp>
      <p:pic>
        <p:nvPicPr>
          <p:cNvPr id="11" name="Plassholder for innhold 10" descr="Knappen “Nytt lysbilde” i PowerPoint ringet rundt med rød sirkel">
            <a:extLst>
              <a:ext uri="{FF2B5EF4-FFF2-40B4-BE49-F238E27FC236}">
                <a16:creationId xmlns:a16="http://schemas.microsoft.com/office/drawing/2014/main" id="{18D81B88-4BAD-008B-C715-4476A6B824E2}"/>
              </a:ext>
            </a:extLst>
          </p:cNvPr>
          <p:cNvPicPr>
            <a:picLocks noGrp="1" noChangeAspect="1"/>
          </p:cNvPicPr>
          <p:nvPr>
            <p:ph idx="14"/>
          </p:nvPr>
        </p:nvPicPr>
        <p:blipFill>
          <a:blip r:embed="rId4" cstate="screen">
            <a:extLst>
              <a:ext uri="{28A0092B-C50C-407E-A947-70E740481C1C}">
                <a14:useLocalDpi xmlns:a14="http://schemas.microsoft.com/office/drawing/2010/main"/>
              </a:ext>
            </a:extLst>
          </a:blip>
          <a:srcRect t="2346" b="2346"/>
          <a:stretch/>
        </p:blipFill>
        <p:spPr>
          <a:xfrm>
            <a:off x="6096000" y="1755746"/>
            <a:ext cx="3469331" cy="2178189"/>
          </a:xfrm>
        </p:spPr>
      </p:pic>
      <p:pic>
        <p:nvPicPr>
          <p:cNvPr id="13" name="Bilde 12" descr="Knappen “Oppsett” i PowerPoint ringet rundt med rød sirkel">
            <a:extLst>
              <a:ext uri="{FF2B5EF4-FFF2-40B4-BE49-F238E27FC236}">
                <a16:creationId xmlns:a16="http://schemas.microsoft.com/office/drawing/2014/main" id="{AB82E77A-28DD-56E7-AD98-4DDB14B1FD4F}"/>
              </a:ext>
            </a:extLst>
          </p:cNvPr>
          <p:cNvPicPr>
            <a:picLocks noChangeAspect="1"/>
          </p:cNvPicPr>
          <p:nvPr/>
        </p:nvPicPr>
        <p:blipFill>
          <a:blip r:embed="rId5" cstate="screen">
            <a:extLst>
              <a:ext uri="{28A0092B-C50C-407E-A947-70E740481C1C}">
                <a14:useLocalDpi xmlns:a14="http://schemas.microsoft.com/office/drawing/2010/main"/>
              </a:ext>
            </a:extLst>
          </a:blip>
          <a:srcRect/>
          <a:stretch/>
        </p:blipFill>
        <p:spPr>
          <a:xfrm>
            <a:off x="7549516" y="4398509"/>
            <a:ext cx="3469331" cy="1573891"/>
          </a:xfrm>
          <a:prstGeom prst="rect">
            <a:avLst/>
          </a:prstGeom>
        </p:spPr>
      </p:pic>
      <p:sp>
        <p:nvSpPr>
          <p:cNvPr id="10" name="Ellipse 9">
            <a:extLst>
              <a:ext uri="{FF2B5EF4-FFF2-40B4-BE49-F238E27FC236}">
                <a16:creationId xmlns:a16="http://schemas.microsoft.com/office/drawing/2014/main" id="{52E970E3-2E66-4CC5-BE01-587B1318B094}"/>
              </a:ext>
              <a:ext uri="{C183D7F6-B498-43B3-948B-1728B52AA6E4}">
                <adec:decorative xmlns:adec="http://schemas.microsoft.com/office/drawing/2017/decorative" val="1"/>
              </a:ext>
            </a:extLst>
          </p:cNvPr>
          <p:cNvSpPr/>
          <p:nvPr/>
        </p:nvSpPr>
        <p:spPr>
          <a:xfrm>
            <a:off x="6522720" y="1940560"/>
            <a:ext cx="731520" cy="914400"/>
          </a:xfrm>
          <a:prstGeom prst="ellipse">
            <a:avLst/>
          </a:prstGeom>
          <a:solidFill>
            <a:schemeClr val="bg1">
              <a:alpha val="5000"/>
            </a:schemeClr>
          </a:solidFill>
          <a:ln w="18000">
            <a:solidFill>
              <a:srgbClr val="E71224"/>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chorCtr="1"/>
          <a:lstStyle/>
          <a:p>
            <a:endParaRPr lang="de-DE">
              <a:solidFill>
                <a:srgbClr val="E71224"/>
              </a:solidFill>
            </a:endParaRPr>
          </a:p>
        </p:txBody>
      </p:sp>
      <p:sp>
        <p:nvSpPr>
          <p:cNvPr id="24" name="Ellipse 23">
            <a:extLst>
              <a:ext uri="{FF2B5EF4-FFF2-40B4-BE49-F238E27FC236}">
                <a16:creationId xmlns:a16="http://schemas.microsoft.com/office/drawing/2014/main" id="{3795D059-F5CE-F1E6-6127-724A5F236309}"/>
              </a:ext>
              <a:ext uri="{C183D7F6-B498-43B3-948B-1728B52AA6E4}">
                <adec:decorative xmlns:adec="http://schemas.microsoft.com/office/drawing/2017/decorative" val="1"/>
              </a:ext>
            </a:extLst>
          </p:cNvPr>
          <p:cNvSpPr/>
          <p:nvPr/>
        </p:nvSpPr>
        <p:spPr>
          <a:xfrm>
            <a:off x="9005429" y="4460240"/>
            <a:ext cx="731520" cy="609600"/>
          </a:xfrm>
          <a:prstGeom prst="ellipse">
            <a:avLst/>
          </a:prstGeom>
          <a:solidFill>
            <a:schemeClr val="bg1">
              <a:alpha val="5000"/>
            </a:schemeClr>
          </a:solidFill>
          <a:ln w="18000">
            <a:solidFill>
              <a:srgbClr val="E71224"/>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chorCtr="1"/>
          <a:lstStyle/>
          <a:p>
            <a:endParaRPr lang="de-DE">
              <a:solidFill>
                <a:srgbClr val="E71224"/>
              </a:solidFill>
            </a:endParaRPr>
          </a:p>
        </p:txBody>
      </p:sp>
    </p:spTree>
    <p:extLst>
      <p:ext uri="{BB962C8B-B14F-4D97-AF65-F5344CB8AC3E}">
        <p14:creationId xmlns:p14="http://schemas.microsoft.com/office/powerpoint/2010/main" val="2450609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261EFCD5-EFD6-B354-7BB7-CBB1DC622AAF}"/>
              </a:ext>
            </a:extLst>
          </p:cNvPr>
          <p:cNvSpPr>
            <a:spLocks noGrp="1"/>
          </p:cNvSpPr>
          <p:nvPr>
            <p:ph type="title"/>
          </p:nvPr>
        </p:nvSpPr>
        <p:spPr>
          <a:xfrm>
            <a:off x="856800" y="885600"/>
            <a:ext cx="10479600" cy="523220"/>
          </a:xfrm>
        </p:spPr>
        <p:txBody>
          <a:bodyPr/>
          <a:lstStyle/>
          <a:p>
            <a:r>
              <a:rPr lang="nb-NO" dirty="0"/>
              <a:t>Lysbildeoppsett</a:t>
            </a:r>
          </a:p>
        </p:txBody>
      </p:sp>
      <p:sp>
        <p:nvSpPr>
          <p:cNvPr id="4" name="Plassholder for innhold 3">
            <a:extLst>
              <a:ext uri="{FF2B5EF4-FFF2-40B4-BE49-F238E27FC236}">
                <a16:creationId xmlns:a16="http://schemas.microsoft.com/office/drawing/2014/main" id="{54CAF55B-7657-DF01-2066-4E074B0FBF29}"/>
              </a:ext>
            </a:extLst>
          </p:cNvPr>
          <p:cNvSpPr>
            <a:spLocks noGrp="1"/>
          </p:cNvSpPr>
          <p:nvPr>
            <p:ph idx="1"/>
          </p:nvPr>
        </p:nvSpPr>
        <p:spPr>
          <a:xfrm>
            <a:off x="855654" y="1755745"/>
            <a:ext cx="3208346" cy="4488644"/>
          </a:xfrm>
        </p:spPr>
        <p:txBody>
          <a:bodyPr/>
          <a:lstStyle/>
          <a:p>
            <a:pPr marL="0" marR="0" indent="0">
              <a:lnSpc>
                <a:spcPct val="107000"/>
              </a:lnSpc>
              <a:spcBef>
                <a:spcPts val="0"/>
              </a:spcBef>
              <a:spcAft>
                <a:spcPts val="800"/>
              </a:spcAft>
              <a:buNone/>
            </a:pPr>
            <a:r>
              <a:rPr lang="nb-NO" sz="16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Blant lysbildeoppsett som finnes i denne malen er:</a:t>
            </a:r>
            <a:endParaRPr lang="nb-NO" sz="1600" kern="100" dirty="0">
              <a:effectLst/>
              <a:latin typeface="Calibri" panose="020F0502020204030204" pitchFamily="34" charset="0"/>
              <a:ea typeface="Calibri" panose="020F0502020204030204" pitchFamily="34" charset="0"/>
              <a:cs typeface="Times New Roman" panose="02020603050405020304" pitchFamily="18" charset="0"/>
            </a:endParaRPr>
          </a:p>
          <a:p>
            <a:pPr marL="594900" lvl="1" indent="-342900">
              <a:lnSpc>
                <a:spcPct val="107000"/>
              </a:lnSpc>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Forsider</a:t>
            </a:r>
            <a:endParaRPr lang="nb-NO"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594900" lvl="1" indent="-342900">
              <a:lnSpc>
                <a:spcPct val="107000"/>
              </a:lnSpc>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Agendaside</a:t>
            </a:r>
            <a:endParaRPr lang="nb-NO"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594900" lvl="1" indent="-342900">
              <a:lnSpc>
                <a:spcPct val="107000"/>
              </a:lnSpc>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Kapitteldelere</a:t>
            </a:r>
            <a:endParaRPr lang="nb-NO"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594900" lvl="1" indent="-342900">
              <a:lnSpc>
                <a:spcPct val="107000"/>
              </a:lnSpc>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Innholdssider for bilder/tekst</a:t>
            </a:r>
            <a:endParaRPr lang="nb-NO"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594900" lvl="1" indent="-342900">
              <a:lnSpc>
                <a:spcPct val="107000"/>
              </a:lnSpc>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Ikonsider</a:t>
            </a:r>
            <a:endParaRPr lang="nb-NO"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594900" lvl="1" indent="-342900">
              <a:lnSpc>
                <a:spcPct val="107000"/>
              </a:lnSpc>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Sitatsider</a:t>
            </a:r>
            <a:endParaRPr lang="nb-NO"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594900" lvl="1" indent="-342900">
              <a:lnSpc>
                <a:spcPct val="107000"/>
              </a:lnSpc>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Pausebilde</a:t>
            </a:r>
            <a:endParaRPr lang="nb-NO" sz="1400" kern="100" dirty="0">
              <a:effectLst/>
              <a:latin typeface="Calibri" panose="020F0502020204030204" pitchFamily="34" charset="0"/>
              <a:ea typeface="Calibri" panose="020F0502020204030204" pitchFamily="34" charset="0"/>
              <a:cs typeface="Times New Roman" panose="02020603050405020304" pitchFamily="18" charset="0"/>
            </a:endParaRPr>
          </a:p>
          <a:p>
            <a:pPr marL="594900" lvl="1" indent="-342900">
              <a:lnSpc>
                <a:spcPct val="107000"/>
              </a:lnSpc>
              <a:spcAft>
                <a:spcPts val="800"/>
              </a:spcAft>
            </a:pPr>
            <a:r>
              <a:rPr lang="nb-NO" sz="14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Avsluttende lysbilde</a:t>
            </a:r>
          </a:p>
          <a:p>
            <a:pPr marL="342900" indent="-342900">
              <a:lnSpc>
                <a:spcPct val="107000"/>
              </a:lnSpc>
              <a:spcAft>
                <a:spcPts val="800"/>
              </a:spcAft>
            </a:pPr>
            <a:r>
              <a:rPr lang="nb-NO" sz="1600" kern="100" dirty="0">
                <a:solidFill>
                  <a:srgbClr val="000000"/>
                </a:solidFill>
                <a:latin typeface="Calibri" panose="020F0502020204030204" pitchFamily="34" charset="0"/>
                <a:ea typeface="Calibri" panose="020F0502020204030204" pitchFamily="34" charset="0"/>
                <a:cs typeface="Times New Roman" panose="02020603050405020304" pitchFamily="18" charset="0"/>
              </a:rPr>
              <a:t>Veiledning til hvordan du finner disse sidene, ser du på forrige lysbilde.</a:t>
            </a:r>
            <a:endParaRPr lang="nb-NO" sz="1600" kern="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8" name="Content Placeholder 17" descr="Skjermdump av forside med tekst og dekor">
            <a:extLst>
              <a:ext uri="{FF2B5EF4-FFF2-40B4-BE49-F238E27FC236}">
                <a16:creationId xmlns:a16="http://schemas.microsoft.com/office/drawing/2014/main" id="{533E2A4C-D1D8-93EE-2A27-7ED0D97ABBD4}"/>
              </a:ext>
            </a:extLst>
          </p:cNvPr>
          <p:cNvPicPr>
            <a:picLocks noGrp="1" noChangeAspect="1"/>
          </p:cNvPicPr>
          <p:nvPr>
            <p:ph idx="14"/>
          </p:nvPr>
        </p:nvPicPr>
        <p:blipFill>
          <a:blip r:embed="rId2" cstate="screen">
            <a:extLst>
              <a:ext uri="{28A0092B-C50C-407E-A947-70E740481C1C}">
                <a14:useLocalDpi xmlns:a14="http://schemas.microsoft.com/office/drawing/2010/main"/>
              </a:ext>
            </a:extLst>
          </a:blip>
          <a:srcRect/>
          <a:stretch/>
        </p:blipFill>
        <p:spPr>
          <a:xfrm>
            <a:off x="4372615" y="400048"/>
            <a:ext cx="3209050" cy="1818333"/>
          </a:xfrm>
        </p:spPr>
      </p:pic>
      <p:pic>
        <p:nvPicPr>
          <p:cNvPr id="7" name="Bilde 6" descr="Skjermdump av agendaside">
            <a:extLst>
              <a:ext uri="{FF2B5EF4-FFF2-40B4-BE49-F238E27FC236}">
                <a16:creationId xmlns:a16="http://schemas.microsoft.com/office/drawing/2014/main" id="{7A4CEA00-F3EF-2A68-CD0E-4FF058C1D09E}"/>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4372615" y="2445234"/>
            <a:ext cx="3208347" cy="1823632"/>
          </a:xfrm>
          <a:prstGeom prst="rect">
            <a:avLst/>
          </a:prstGeom>
        </p:spPr>
      </p:pic>
      <p:pic>
        <p:nvPicPr>
          <p:cNvPr id="8" name="Bilde 7" descr="Skjermdump av kapitteldeler">
            <a:extLst>
              <a:ext uri="{FF2B5EF4-FFF2-40B4-BE49-F238E27FC236}">
                <a16:creationId xmlns:a16="http://schemas.microsoft.com/office/drawing/2014/main" id="{B558014C-8C71-FC89-D9A9-65940A3E3472}"/>
              </a:ext>
            </a:extLst>
          </p:cNvPr>
          <p:cNvPicPr>
            <a:picLocks noChangeAspect="1"/>
          </p:cNvPicPr>
          <p:nvPr/>
        </p:nvPicPr>
        <p:blipFill>
          <a:blip r:embed="rId4" cstate="screen">
            <a:extLst>
              <a:ext uri="{28A0092B-C50C-407E-A947-70E740481C1C}">
                <a14:useLocalDpi xmlns:a14="http://schemas.microsoft.com/office/drawing/2010/main"/>
              </a:ext>
            </a:extLst>
          </a:blip>
          <a:srcRect/>
          <a:stretch/>
        </p:blipFill>
        <p:spPr>
          <a:xfrm>
            <a:off x="4372615" y="4505974"/>
            <a:ext cx="3208347" cy="1824020"/>
          </a:xfrm>
          <a:prstGeom prst="rect">
            <a:avLst/>
          </a:prstGeom>
        </p:spPr>
      </p:pic>
      <p:pic>
        <p:nvPicPr>
          <p:cNvPr id="9" name="Picture 8" descr="Skjermdump av innholdsside&#10;">
            <a:extLst>
              <a:ext uri="{FF2B5EF4-FFF2-40B4-BE49-F238E27FC236}">
                <a16:creationId xmlns:a16="http://schemas.microsoft.com/office/drawing/2014/main" id="{D9BB5F84-BE97-CE30-963D-1D71BDE6FD2B}"/>
              </a:ext>
            </a:extLst>
          </p:cNvPr>
          <p:cNvPicPr>
            <a:picLocks noChangeAspect="1"/>
          </p:cNvPicPr>
          <p:nvPr/>
        </p:nvPicPr>
        <p:blipFill>
          <a:blip r:embed="rId5" cstate="screen">
            <a:extLst>
              <a:ext uri="{28A0092B-C50C-407E-A947-70E740481C1C}">
                <a14:useLocalDpi xmlns:a14="http://schemas.microsoft.com/office/drawing/2010/main"/>
              </a:ext>
            </a:extLst>
          </a:blip>
          <a:srcRect/>
          <a:stretch/>
        </p:blipFill>
        <p:spPr>
          <a:xfrm>
            <a:off x="7908299" y="401787"/>
            <a:ext cx="3194369" cy="1814854"/>
          </a:xfrm>
          <a:prstGeom prst="rect">
            <a:avLst/>
          </a:prstGeom>
        </p:spPr>
      </p:pic>
      <p:pic>
        <p:nvPicPr>
          <p:cNvPr id="10" name="Bilde 9" descr="Skjermdump av ikonside">
            <a:extLst>
              <a:ext uri="{FF2B5EF4-FFF2-40B4-BE49-F238E27FC236}">
                <a16:creationId xmlns:a16="http://schemas.microsoft.com/office/drawing/2014/main" id="{6FD19335-89F5-92B8-3D01-3233E90A60A6}"/>
              </a:ext>
            </a:extLst>
          </p:cNvPr>
          <p:cNvPicPr>
            <a:picLocks noChangeAspect="1"/>
          </p:cNvPicPr>
          <p:nvPr/>
        </p:nvPicPr>
        <p:blipFill>
          <a:blip r:embed="rId6" cstate="screen">
            <a:extLst>
              <a:ext uri="{28A0092B-C50C-407E-A947-70E740481C1C}">
                <a14:useLocalDpi xmlns:a14="http://schemas.microsoft.com/office/drawing/2010/main"/>
              </a:ext>
            </a:extLst>
          </a:blip>
          <a:srcRect/>
          <a:stretch/>
        </p:blipFill>
        <p:spPr>
          <a:xfrm>
            <a:off x="7908298" y="2442317"/>
            <a:ext cx="3194370" cy="1815687"/>
          </a:xfrm>
          <a:prstGeom prst="rect">
            <a:avLst/>
          </a:prstGeom>
        </p:spPr>
      </p:pic>
      <p:pic>
        <p:nvPicPr>
          <p:cNvPr id="11" name="Bilde 10" descr="Skjermdump av sitatside">
            <a:extLst>
              <a:ext uri="{FF2B5EF4-FFF2-40B4-BE49-F238E27FC236}">
                <a16:creationId xmlns:a16="http://schemas.microsoft.com/office/drawing/2014/main" id="{3FBE5BAA-A41F-19B9-0CEE-90764E00E67C}"/>
              </a:ext>
            </a:extLst>
          </p:cNvPr>
          <p:cNvPicPr>
            <a:picLocks noChangeAspect="1"/>
          </p:cNvPicPr>
          <p:nvPr/>
        </p:nvPicPr>
        <p:blipFill>
          <a:blip r:embed="rId7" cstate="screen">
            <a:extLst>
              <a:ext uri="{28A0092B-C50C-407E-A947-70E740481C1C}">
                <a14:useLocalDpi xmlns:a14="http://schemas.microsoft.com/office/drawing/2010/main"/>
              </a:ext>
            </a:extLst>
          </a:blip>
          <a:srcRect/>
          <a:stretch/>
        </p:blipFill>
        <p:spPr>
          <a:xfrm>
            <a:off x="7895283" y="4481942"/>
            <a:ext cx="3206422" cy="1821316"/>
          </a:xfrm>
          <a:prstGeom prst="rect">
            <a:avLst/>
          </a:prstGeom>
        </p:spPr>
      </p:pic>
    </p:spTree>
    <p:extLst>
      <p:ext uri="{BB962C8B-B14F-4D97-AF65-F5344CB8AC3E}">
        <p14:creationId xmlns:p14="http://schemas.microsoft.com/office/powerpoint/2010/main" val="3280543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FA36B214-C103-C33D-34B8-20EDA1E2BB82}"/>
              </a:ext>
            </a:extLst>
          </p:cNvPr>
          <p:cNvSpPr>
            <a:spLocks noGrp="1"/>
          </p:cNvSpPr>
          <p:nvPr>
            <p:ph type="title"/>
          </p:nvPr>
        </p:nvSpPr>
        <p:spPr>
          <a:xfrm>
            <a:off x="856800" y="885600"/>
            <a:ext cx="10479600" cy="523220"/>
          </a:xfrm>
        </p:spPr>
        <p:txBody>
          <a:bodyPr/>
          <a:lstStyle/>
          <a:p>
            <a:r>
              <a:rPr lang="nb-NO" dirty="0"/>
              <a:t>Tekst og innhold</a:t>
            </a:r>
          </a:p>
        </p:txBody>
      </p:sp>
      <p:sp>
        <p:nvSpPr>
          <p:cNvPr id="4" name="Plassholder for innhold 3">
            <a:extLst>
              <a:ext uri="{FF2B5EF4-FFF2-40B4-BE49-F238E27FC236}">
                <a16:creationId xmlns:a16="http://schemas.microsoft.com/office/drawing/2014/main" id="{081C99B9-C438-7659-BCBB-B27566115188}"/>
              </a:ext>
            </a:extLst>
          </p:cNvPr>
          <p:cNvSpPr>
            <a:spLocks noGrp="1"/>
          </p:cNvSpPr>
          <p:nvPr>
            <p:ph idx="1"/>
          </p:nvPr>
        </p:nvSpPr>
        <p:spPr>
          <a:xfrm>
            <a:off x="855652" y="1755745"/>
            <a:ext cx="4966923" cy="4488644"/>
          </a:xfrm>
        </p:spPr>
        <p:txBody>
          <a:bodyPr/>
          <a:lstStyle/>
          <a:p>
            <a:pPr marL="0" marR="0" indent="0">
              <a:lnSpc>
                <a:spcPct val="107000"/>
              </a:lnSpc>
              <a:spcBef>
                <a:spcPts val="0"/>
              </a:spcBef>
              <a:spcAft>
                <a:spcPts val="800"/>
              </a:spcAft>
              <a:buNone/>
            </a:pPr>
            <a:r>
              <a:rPr lang="nb-NO" sz="1600" b="1" kern="100" dirty="0">
                <a:effectLst/>
                <a:latin typeface="Calibri" panose="020F0502020204030204" pitchFamily="34" charset="0"/>
                <a:ea typeface="Calibri" panose="020F0502020204030204" pitchFamily="34" charset="0"/>
                <a:cs typeface="Times New Roman" panose="02020603050405020304" pitchFamily="18" charset="0"/>
              </a:rPr>
              <a:t>Skriv inn tekst direkte i presentasjonen</a:t>
            </a:r>
          </a:p>
          <a:p>
            <a:pPr lvl="1">
              <a:lnSpc>
                <a:spcPct val="107000"/>
              </a:lnSpc>
              <a:spcAft>
                <a:spcPts val="800"/>
              </a:spcAft>
            </a:pP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Det beste er å skrive innhold/tekst direkte inn i presentasjonen.</a:t>
            </a:r>
          </a:p>
          <a:p>
            <a:pPr lvl="1">
              <a:lnSpc>
                <a:spcPct val="107000"/>
              </a:lnSpc>
              <a:spcAft>
                <a:spcPts val="800"/>
              </a:spcAft>
            </a:pP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Hvis du må kopiere inn tekst og innhold fra andre kilder, er det viktig å gjøre det på riktig måte.</a:t>
            </a:r>
          </a:p>
          <a:p>
            <a:pPr lvl="1">
              <a:lnSpc>
                <a:spcPct val="107000"/>
              </a:lnSpc>
              <a:spcAft>
                <a:spcPts val="800"/>
              </a:spcAft>
            </a:pP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Formatering bør fjernes før man limer inn tekst. Høyreklikk  &gt; Alternativer for innliming &gt; </a:t>
            </a:r>
            <a:r>
              <a:rPr lang="nb-NO" sz="1400" b="1" kern="100" dirty="0">
                <a:latin typeface="Calibri" panose="020F0502020204030204" pitchFamily="34" charset="0"/>
                <a:ea typeface="Calibri" panose="020F0502020204030204" pitchFamily="34" charset="0"/>
                <a:cs typeface="Times New Roman" panose="02020603050405020304" pitchFamily="18" charset="0"/>
              </a:rPr>
              <a:t>Lim inn</a:t>
            </a:r>
            <a:r>
              <a:rPr lang="nb-NO" sz="1400" b="1" kern="100" dirty="0">
                <a:effectLst/>
                <a:latin typeface="Calibri" panose="020F0502020204030204" pitchFamily="34" charset="0"/>
                <a:ea typeface="Calibri" panose="020F0502020204030204" pitchFamily="34" charset="0"/>
                <a:cs typeface="Times New Roman" panose="02020603050405020304" pitchFamily="18" charset="0"/>
              </a:rPr>
              <a:t> bare teksten </a:t>
            </a: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(T).</a:t>
            </a:r>
          </a:p>
          <a:p>
            <a:pPr marL="0" indent="0">
              <a:lnSpc>
                <a:spcPct val="107000"/>
              </a:lnSpc>
              <a:spcAft>
                <a:spcPts val="800"/>
              </a:spcAft>
              <a:buNone/>
            </a:pPr>
            <a:r>
              <a:rPr lang="nb-NO" sz="1600" b="1" kern="100" dirty="0">
                <a:effectLst/>
                <a:latin typeface="Calibri" panose="020F0502020204030204" pitchFamily="34" charset="0"/>
                <a:ea typeface="Calibri" panose="020F0502020204030204" pitchFamily="34" charset="0"/>
                <a:cs typeface="Times New Roman" panose="02020603050405020304" pitchFamily="18" charset="0"/>
              </a:rPr>
              <a:t>Tekst</a:t>
            </a:r>
            <a:endParaRPr lang="nb-NO" sz="1600" b="1" kern="100" dirty="0">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pP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Bruk de forhåndsdefinerte tekstfeltene, ikke endre font/farge.</a:t>
            </a:r>
          </a:p>
          <a:p>
            <a:pPr lvl="1">
              <a:lnSpc>
                <a:spcPct val="107000"/>
              </a:lnSpc>
              <a:spcAft>
                <a:spcPts val="800"/>
              </a:spcAft>
            </a:pP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Husk å bruke </a:t>
            </a:r>
            <a:r>
              <a:rPr lang="nb-NO" sz="1400" kern="100" dirty="0">
                <a:effectLst/>
                <a:latin typeface="Calibri" panose="020F0502020204030204" pitchFamily="34" charset="0"/>
                <a:ea typeface="Calibri" panose="020F0502020204030204" pitchFamily="34" charset="0"/>
                <a:cs typeface="Times New Roman" panose="02020603050405020304" pitchFamily="18" charset="0"/>
                <a:hlinkClick r:id="rId2"/>
              </a:rPr>
              <a:t>klart språk</a:t>
            </a: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 Hold deg kort og konsis. Skriv stikkord fremfor setninger. Bruk heller flere lysbilder enn for mye innhold på en side.</a:t>
            </a:r>
          </a:p>
          <a:p>
            <a:pPr lvl="1">
              <a:lnSpc>
                <a:spcPct val="107000"/>
              </a:lnSpc>
              <a:spcAft>
                <a:spcPts val="800"/>
              </a:spcAft>
            </a:pPr>
            <a:r>
              <a:rPr lang="nb-NO" sz="1400" kern="100" dirty="0">
                <a:latin typeface="Calibri" panose="020F0502020204030204" pitchFamily="34" charset="0"/>
                <a:ea typeface="Calibri" panose="020F0502020204030204" pitchFamily="34" charset="0"/>
                <a:cs typeface="Times New Roman" panose="02020603050405020304" pitchFamily="18" charset="0"/>
              </a:rPr>
              <a:t>P</a:t>
            </a: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unktlister </a:t>
            </a:r>
            <a:r>
              <a:rPr lang="nb-NO" sz="1400" kern="100" dirty="0">
                <a:latin typeface="Calibri" panose="020F0502020204030204" pitchFamily="34" charset="0"/>
                <a:ea typeface="Calibri" panose="020F0502020204030204" pitchFamily="34" charset="0"/>
                <a:cs typeface="Times New Roman" panose="02020603050405020304" pitchFamily="18" charset="0"/>
              </a:rPr>
              <a:t>og </a:t>
            </a: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nummererte lister finner du under fanen Hjem.</a:t>
            </a:r>
          </a:p>
        </p:txBody>
      </p:sp>
      <p:pic>
        <p:nvPicPr>
          <p:cNvPr id="7" name="Picture 6" descr="Skjermdump av knappene for punktlister og nummererte lister. ">
            <a:extLst>
              <a:ext uri="{FF2B5EF4-FFF2-40B4-BE49-F238E27FC236}">
                <a16:creationId xmlns:a16="http://schemas.microsoft.com/office/drawing/2014/main" id="{FF3C9D17-F6CB-0BA3-4EFB-79D6965E626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67117" y="5854403"/>
            <a:ext cx="780404" cy="315878"/>
          </a:xfrm>
          <a:prstGeom prst="rect">
            <a:avLst/>
          </a:prstGeom>
        </p:spPr>
      </p:pic>
      <p:sp>
        <p:nvSpPr>
          <p:cNvPr id="5" name="Plassholder for innhold 4">
            <a:extLst>
              <a:ext uri="{FF2B5EF4-FFF2-40B4-BE49-F238E27FC236}">
                <a16:creationId xmlns:a16="http://schemas.microsoft.com/office/drawing/2014/main" id="{BCB9920F-8556-99FA-713D-BBEA5B65A8B2}"/>
              </a:ext>
            </a:extLst>
          </p:cNvPr>
          <p:cNvSpPr>
            <a:spLocks noGrp="1"/>
          </p:cNvSpPr>
          <p:nvPr>
            <p:ph idx="14"/>
          </p:nvPr>
        </p:nvSpPr>
        <p:spPr/>
        <p:txBody>
          <a:bodyPr/>
          <a:lstStyle/>
          <a:p>
            <a:pPr marL="0" indent="0">
              <a:lnSpc>
                <a:spcPct val="107000"/>
              </a:lnSpc>
              <a:spcAft>
                <a:spcPts val="800"/>
              </a:spcAft>
              <a:buNone/>
            </a:pPr>
            <a:r>
              <a:rPr lang="nb-NO" sz="1600" b="1" kern="100" dirty="0">
                <a:effectLst/>
                <a:latin typeface="Calibri" panose="020F0502020204030204" pitchFamily="34" charset="0"/>
                <a:ea typeface="Calibri" panose="020F0502020204030204" pitchFamily="34" charset="0"/>
                <a:cs typeface="Times New Roman" panose="02020603050405020304" pitchFamily="18" charset="0"/>
              </a:rPr>
              <a:t>Gjenbruk av lysbilder fra samme mal</a:t>
            </a:r>
          </a:p>
          <a:p>
            <a:pPr marL="0" indent="0">
              <a:lnSpc>
                <a:spcPct val="107000"/>
              </a:lnSpc>
              <a:spcBef>
                <a:spcPts val="0"/>
              </a:spcBef>
              <a:spcAft>
                <a:spcPts val="800"/>
              </a:spcAft>
              <a:buNone/>
            </a:pPr>
            <a:r>
              <a:rPr lang="nb-NO" sz="1600" kern="100" dirty="0">
                <a:effectLst/>
                <a:latin typeface="Calibri" panose="020F0502020204030204" pitchFamily="34" charset="0"/>
                <a:ea typeface="Calibri" panose="020F0502020204030204" pitchFamily="34" charset="0"/>
                <a:cs typeface="Times New Roman" panose="02020603050405020304" pitchFamily="18" charset="0"/>
              </a:rPr>
              <a:t>Du kan gjenbruke lysbilder fra tidligere presentasjoner som er basert på samme mal. </a:t>
            </a:r>
            <a:r>
              <a:rPr lang="nb-NO" sz="1600" kern="100" dirty="0">
                <a:latin typeface="Calibri" panose="020F0502020204030204" pitchFamily="34" charset="0"/>
                <a:ea typeface="Calibri" panose="020F0502020204030204" pitchFamily="34" charset="0"/>
                <a:cs typeface="Times New Roman" panose="02020603050405020304" pitchFamily="18" charset="0"/>
              </a:rPr>
              <a:t>Velg </a:t>
            </a:r>
            <a:r>
              <a:rPr lang="nb-NO" sz="1600" b="1" kern="100" dirty="0">
                <a:effectLst/>
                <a:latin typeface="Calibri" panose="020F0502020204030204" pitchFamily="34" charset="0"/>
                <a:ea typeface="Calibri" panose="020F0502020204030204" pitchFamily="34" charset="0"/>
                <a:cs typeface="Times New Roman" panose="02020603050405020304" pitchFamily="18" charset="0"/>
              </a:rPr>
              <a:t>Nytt lysbilde</a:t>
            </a:r>
            <a:r>
              <a:rPr lang="nb-NO" sz="1600" kern="100" dirty="0">
                <a:effectLst/>
                <a:latin typeface="Calibri" panose="020F0502020204030204" pitchFamily="34" charset="0"/>
                <a:ea typeface="Calibri" panose="020F0502020204030204" pitchFamily="34" charset="0"/>
                <a:cs typeface="Times New Roman" panose="02020603050405020304" pitchFamily="18" charset="0"/>
              </a:rPr>
              <a:t> &gt; </a:t>
            </a:r>
            <a:r>
              <a:rPr lang="nb-NO" sz="1600" b="1" kern="100" dirty="0">
                <a:effectLst/>
                <a:latin typeface="Calibri" panose="020F0502020204030204" pitchFamily="34" charset="0"/>
                <a:ea typeface="Calibri" panose="020F0502020204030204" pitchFamily="34" charset="0"/>
                <a:cs typeface="Times New Roman" panose="02020603050405020304" pitchFamily="18" charset="0"/>
              </a:rPr>
              <a:t>Bruk lysbilder på nytt</a:t>
            </a:r>
            <a:r>
              <a:rPr lang="nb-NO" sz="1600" b="1" kern="100" dirty="0">
                <a:latin typeface="Calibri" panose="020F0502020204030204" pitchFamily="34" charset="0"/>
                <a:ea typeface="Calibri" panose="020F0502020204030204" pitchFamily="34" charset="0"/>
                <a:cs typeface="Times New Roman" panose="02020603050405020304" pitchFamily="18" charset="0"/>
              </a:rPr>
              <a:t> </a:t>
            </a:r>
            <a:r>
              <a:rPr lang="nb-NO" sz="1600" kern="100" dirty="0">
                <a:latin typeface="Calibri" panose="020F0502020204030204" pitchFamily="34" charset="0"/>
                <a:ea typeface="Calibri" panose="020F0502020204030204" pitchFamily="34" charset="0"/>
                <a:cs typeface="Times New Roman" panose="02020603050405020304" pitchFamily="18" charset="0"/>
              </a:rPr>
              <a:t>(fungerer kun i skrivebordsversjonen).</a:t>
            </a:r>
            <a:endParaRPr lang="nb-NO" sz="1600" kern="100" dirty="0">
              <a:effectLst/>
              <a:latin typeface="Calibri" panose="020F0502020204030204" pitchFamily="34" charset="0"/>
              <a:ea typeface="Calibri" panose="020F0502020204030204" pitchFamily="34" charset="0"/>
              <a:cs typeface="Times New Roman" panose="02020603050405020304" pitchFamily="18" charset="0"/>
            </a:endParaRPr>
          </a:p>
          <a:p>
            <a:pPr lvl="1">
              <a:lnSpc>
                <a:spcPct val="107000"/>
              </a:lnSpc>
              <a:spcAft>
                <a:spcPts val="800"/>
              </a:spcAft>
            </a:pP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I vinduet som åpnes på høyre side kan du lete opp den aktuelle presentasjonen du skal hente lysbilder fra. Ved å klikke på sidene du vil gjenbruke legger de seg inn i presentasjonen din. </a:t>
            </a:r>
          </a:p>
          <a:p>
            <a:pPr lvl="1">
              <a:lnSpc>
                <a:spcPct val="107000"/>
              </a:lnSpc>
              <a:spcAft>
                <a:spcPts val="800"/>
              </a:spcAft>
            </a:pP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NB! Bruk </a:t>
            </a:r>
            <a:r>
              <a:rPr lang="nb-NO" sz="1400" b="1" kern="100" dirty="0">
                <a:effectLst/>
                <a:latin typeface="Calibri" panose="020F0502020204030204" pitchFamily="34" charset="0"/>
                <a:ea typeface="Calibri" panose="020F0502020204030204" pitchFamily="34" charset="0"/>
                <a:cs typeface="Times New Roman" panose="02020603050405020304" pitchFamily="18" charset="0"/>
              </a:rPr>
              <a:t>ikke</a:t>
            </a:r>
            <a:r>
              <a:rPr lang="nb-NO" sz="1400" kern="100" dirty="0">
                <a:effectLst/>
                <a:latin typeface="Calibri" panose="020F0502020204030204" pitchFamily="34" charset="0"/>
                <a:ea typeface="Calibri" panose="020F0502020204030204" pitchFamily="34" charset="0"/>
                <a:cs typeface="Times New Roman" panose="02020603050405020304" pitchFamily="18" charset="0"/>
              </a:rPr>
              <a:t> denne metoden om du ønsker å gjenbruke innhold fra presentasjoner laget i en annen mal! Da bør du heller klippe og lime inn tekst uten </a:t>
            </a:r>
            <a:r>
              <a:rPr lang="nb-NO" sz="1400" kern="100" dirty="0">
                <a:latin typeface="Calibri" panose="020F0502020204030204" pitchFamily="34" charset="0"/>
                <a:ea typeface="Calibri" panose="020F0502020204030204" pitchFamily="34" charset="0"/>
                <a:cs typeface="Times New Roman" panose="02020603050405020304" pitchFamily="18" charset="0"/>
              </a:rPr>
              <a:t>formatering.</a:t>
            </a:r>
            <a:endParaRPr lang="nb-NO" sz="1400" kern="1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9" name="Bilde 8" descr="Knappen “Bruk lysbilder på nytt” ringet rundt med rød sirkel">
            <a:extLst>
              <a:ext uri="{FF2B5EF4-FFF2-40B4-BE49-F238E27FC236}">
                <a16:creationId xmlns:a16="http://schemas.microsoft.com/office/drawing/2014/main" id="{2D2F8437-C3EF-8297-A445-B886C33205A9}"/>
              </a:ext>
            </a:extLst>
          </p:cNvPr>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6476997" y="5010898"/>
            <a:ext cx="4859348" cy="1159383"/>
          </a:xfrm>
          <a:prstGeom prst="rect">
            <a:avLst/>
          </a:prstGeom>
        </p:spPr>
      </p:pic>
      <p:sp>
        <p:nvSpPr>
          <p:cNvPr id="10" name="Ellipse 9">
            <a:extLst>
              <a:ext uri="{FF2B5EF4-FFF2-40B4-BE49-F238E27FC236}">
                <a16:creationId xmlns:a16="http://schemas.microsoft.com/office/drawing/2014/main" id="{0A0E0E0F-192B-720B-E444-9291C58F7C8C}"/>
              </a:ext>
              <a:ext uri="{C183D7F6-B498-43B3-948B-1728B52AA6E4}">
                <adec:decorative xmlns:adec="http://schemas.microsoft.com/office/drawing/2017/decorative" val="1"/>
              </a:ext>
            </a:extLst>
          </p:cNvPr>
          <p:cNvSpPr/>
          <p:nvPr/>
        </p:nvSpPr>
        <p:spPr>
          <a:xfrm>
            <a:off x="6476997" y="5898292"/>
            <a:ext cx="1143003" cy="344022"/>
          </a:xfrm>
          <a:prstGeom prst="ellipse">
            <a:avLst/>
          </a:prstGeom>
          <a:solidFill>
            <a:schemeClr val="bg1">
              <a:alpha val="5000"/>
            </a:schemeClr>
          </a:solidFill>
          <a:ln w="18000">
            <a:solidFill>
              <a:srgbClr val="E71224"/>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nchorCtr="1"/>
          <a:lstStyle/>
          <a:p>
            <a:endParaRPr lang="de-DE">
              <a:solidFill>
                <a:srgbClr val="E71224"/>
              </a:solidFill>
            </a:endParaRPr>
          </a:p>
        </p:txBody>
      </p:sp>
    </p:spTree>
    <p:extLst>
      <p:ext uri="{BB962C8B-B14F-4D97-AF65-F5344CB8AC3E}">
        <p14:creationId xmlns:p14="http://schemas.microsoft.com/office/powerpoint/2010/main" val="42929377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80F6164A-683B-3522-A5DE-B5C0EF762079}"/>
              </a:ext>
            </a:extLst>
          </p:cNvPr>
          <p:cNvSpPr>
            <a:spLocks noGrp="1"/>
          </p:cNvSpPr>
          <p:nvPr>
            <p:ph type="title"/>
          </p:nvPr>
        </p:nvSpPr>
        <p:spPr>
          <a:xfrm>
            <a:off x="856800" y="885600"/>
            <a:ext cx="10479600" cy="523220"/>
          </a:xfrm>
        </p:spPr>
        <p:txBody>
          <a:bodyPr/>
          <a:lstStyle/>
          <a:p>
            <a:r>
              <a:rPr lang="nb-NO" dirty="0"/>
              <a:t>Bilder</a:t>
            </a:r>
          </a:p>
        </p:txBody>
      </p:sp>
      <p:sp>
        <p:nvSpPr>
          <p:cNvPr id="4" name="Plassholder for innhold 3">
            <a:extLst>
              <a:ext uri="{FF2B5EF4-FFF2-40B4-BE49-F238E27FC236}">
                <a16:creationId xmlns:a16="http://schemas.microsoft.com/office/drawing/2014/main" id="{7277396B-06FD-03A9-E9A8-9AB2AB5F9ECB}"/>
              </a:ext>
            </a:extLst>
          </p:cNvPr>
          <p:cNvSpPr>
            <a:spLocks noGrp="1"/>
          </p:cNvSpPr>
          <p:nvPr>
            <p:ph idx="1"/>
          </p:nvPr>
        </p:nvSpPr>
        <p:spPr/>
        <p:txBody>
          <a:bodyPr/>
          <a:lstStyle/>
          <a:p>
            <a:r>
              <a:rPr lang="nb-NO" sz="1600" dirty="0"/>
              <a:t>På lysbilder med felt for bilde kan du sette inn ønsket bilde ved å gjøre ett av følgende punkter:</a:t>
            </a:r>
          </a:p>
          <a:p>
            <a:pPr lvl="1"/>
            <a:r>
              <a:rPr lang="nb-NO" sz="1400" dirty="0"/>
              <a:t>Trykk på ikonet i bildefeltet &gt; Velg ønsket bilde.</a:t>
            </a:r>
          </a:p>
          <a:p>
            <a:pPr lvl="1"/>
            <a:r>
              <a:rPr lang="nb-NO" sz="1400" dirty="0"/>
              <a:t>Marker bildefeltet &gt; trykk på </a:t>
            </a:r>
            <a:r>
              <a:rPr lang="nb-NO" sz="1400" b="1" dirty="0"/>
              <a:t>Bilder</a:t>
            </a:r>
            <a:r>
              <a:rPr lang="nb-NO" sz="1400" dirty="0"/>
              <a:t> under fanen Sett inn.</a:t>
            </a:r>
          </a:p>
          <a:p>
            <a:pPr lvl="1"/>
            <a:r>
              <a:rPr lang="nb-NO" sz="1400" dirty="0"/>
              <a:t>Marker bildefeltet &gt; dra inn ønsket bilde fra filutforskeren.</a:t>
            </a:r>
          </a:p>
          <a:p>
            <a:pPr lvl="1"/>
            <a:r>
              <a:rPr lang="nb-NO" sz="1400" dirty="0"/>
              <a:t>Marker bildefeltet &gt; lim inn ønsket bilde (Ctrl + V).</a:t>
            </a:r>
          </a:p>
          <a:p>
            <a:r>
              <a:rPr lang="nb-NO" sz="1400" dirty="0"/>
              <a:t>Når du erstatter et bilde må du markere bildefeltet og slette bildet som er der fra før, før du setter inn nytt bilde. Når man erstatter bilde, legger det seg automatisk øverst av alle lagene. På lysbildene med fullskjermbilde, vil de andre elementene dermed legge seg bakerst og forsvinne. Gjør i så fall følgende:</a:t>
            </a:r>
          </a:p>
          <a:p>
            <a:pPr lvl="1"/>
            <a:r>
              <a:rPr lang="nb-NO" sz="1400" dirty="0"/>
              <a:t>Høyreklikk på bildet &gt; </a:t>
            </a:r>
            <a:r>
              <a:rPr lang="nb-NO" sz="1400" b="1" dirty="0"/>
              <a:t>Plasser lengst bak</a:t>
            </a:r>
            <a:r>
              <a:rPr lang="nb-NO" sz="1400" dirty="0"/>
              <a:t>. Eller trykk på </a:t>
            </a:r>
            <a:r>
              <a:rPr lang="nb-NO" sz="1400" b="1" dirty="0"/>
              <a:t>Tilbakestill </a:t>
            </a:r>
            <a:r>
              <a:rPr lang="nb-NO" sz="1400" dirty="0"/>
              <a:t>under fanen Hjem.</a:t>
            </a:r>
          </a:p>
          <a:p>
            <a:r>
              <a:rPr lang="nb-NO" sz="1400" dirty="0"/>
              <a:t>Komprimer bilder for å unngå at filen blir for stor. Under fanen Bildeformat velger du </a:t>
            </a:r>
            <a:r>
              <a:rPr lang="nb-NO" sz="1400" b="1" dirty="0"/>
              <a:t>Komprimer bilder</a:t>
            </a:r>
            <a:r>
              <a:rPr lang="nb-NO" sz="1400" dirty="0"/>
              <a:t>. Kontroller at </a:t>
            </a:r>
            <a:r>
              <a:rPr lang="nb-NO" sz="1400" b="1" dirty="0"/>
              <a:t>Bruk bare på dette bildet </a:t>
            </a:r>
            <a:r>
              <a:rPr lang="nb-NO" sz="1400" u="sng" dirty="0"/>
              <a:t>ikke</a:t>
            </a:r>
            <a:r>
              <a:rPr lang="nb-NO" sz="1400" dirty="0"/>
              <a:t> er valgt &gt; Velg </a:t>
            </a:r>
            <a:r>
              <a:rPr lang="nb-NO" sz="1400" b="1" dirty="0"/>
              <a:t>Slett beskårne områder av bilder</a:t>
            </a:r>
            <a:r>
              <a:rPr lang="nb-NO" sz="1400" dirty="0"/>
              <a:t> &gt; Velg </a:t>
            </a:r>
            <a:r>
              <a:rPr lang="nb-NO" sz="1400" b="1" dirty="0"/>
              <a:t>Bruk standardoppløsning</a:t>
            </a:r>
            <a:r>
              <a:rPr lang="nb-NO" sz="1400" dirty="0"/>
              <a:t>. </a:t>
            </a:r>
          </a:p>
          <a:p>
            <a:pPr marL="252000" lvl="1" indent="0">
              <a:buNone/>
            </a:pPr>
            <a:endParaRPr lang="nb-NO" sz="1400" dirty="0"/>
          </a:p>
        </p:txBody>
      </p:sp>
      <p:sp>
        <p:nvSpPr>
          <p:cNvPr id="5" name="Plassholder for innhold 4">
            <a:extLst>
              <a:ext uri="{FF2B5EF4-FFF2-40B4-BE49-F238E27FC236}">
                <a16:creationId xmlns:a16="http://schemas.microsoft.com/office/drawing/2014/main" id="{09AB18F5-8807-355A-3EFA-AEFD401825FC}"/>
              </a:ext>
            </a:extLst>
          </p:cNvPr>
          <p:cNvSpPr>
            <a:spLocks noGrp="1"/>
          </p:cNvSpPr>
          <p:nvPr>
            <p:ph idx="14"/>
          </p:nvPr>
        </p:nvSpPr>
        <p:spPr/>
        <p:txBody>
          <a:bodyPr/>
          <a:lstStyle/>
          <a:p>
            <a:r>
              <a:rPr lang="nb-NO" sz="1400" dirty="0"/>
              <a:t>Bilder kan tilpasses under fanen Bildeformat. </a:t>
            </a:r>
          </a:p>
          <a:p>
            <a:pPr lvl="1"/>
            <a:r>
              <a:rPr lang="nb-NO" sz="1400" dirty="0"/>
              <a:t>Trykk på </a:t>
            </a:r>
            <a:r>
              <a:rPr lang="nb-NO" sz="1400" b="1" dirty="0"/>
              <a:t>Beskjær</a:t>
            </a:r>
            <a:r>
              <a:rPr lang="nb-NO" sz="1400" dirty="0"/>
              <a:t> og velg </a:t>
            </a:r>
            <a:r>
              <a:rPr lang="nb-NO" sz="1400" b="1" dirty="0"/>
              <a:t>Fyll</a:t>
            </a:r>
            <a:r>
              <a:rPr lang="nb-NO" sz="1400" dirty="0"/>
              <a:t> for å skalere bildet riktig i bildefeltet. </a:t>
            </a:r>
          </a:p>
          <a:p>
            <a:pPr lvl="1"/>
            <a:r>
              <a:rPr lang="nb-NO" sz="1400" dirty="0"/>
              <a:t>Endre motivets plassering ved å klikke på </a:t>
            </a:r>
            <a:r>
              <a:rPr lang="nb-NO" sz="1400" b="1" dirty="0"/>
              <a:t>Beskjær</a:t>
            </a:r>
            <a:r>
              <a:rPr lang="nb-NO" sz="1400" dirty="0"/>
              <a:t> &gt; dra motivet i ønsket posisjon.</a:t>
            </a:r>
          </a:p>
          <a:p>
            <a:pPr lvl="1"/>
            <a:r>
              <a:rPr lang="nb-NO" sz="1400" dirty="0"/>
              <a:t>Skaler bildet ved å klikke på </a:t>
            </a:r>
            <a:r>
              <a:rPr lang="nb-NO" sz="1400" b="1" dirty="0"/>
              <a:t>Beskjær</a:t>
            </a:r>
            <a:r>
              <a:rPr lang="nb-NO" sz="1400" dirty="0"/>
              <a:t> &gt; dra i de hvite sirklene i hjørnene på motivet.</a:t>
            </a:r>
          </a:p>
          <a:p>
            <a:r>
              <a:rPr lang="nb-NO" sz="1400" dirty="0"/>
              <a:t>Krediter alltid fotograf i feltet for fotokreditering.</a:t>
            </a:r>
          </a:p>
          <a:p>
            <a:pPr lvl="1"/>
            <a:r>
              <a:rPr lang="nb-NO" sz="1400" dirty="0"/>
              <a:t>Bruk kun bilder du har rettigheter til å bruke. </a:t>
            </a:r>
          </a:p>
          <a:p>
            <a:pPr lvl="1"/>
            <a:r>
              <a:rPr lang="nb-NO" sz="1400" dirty="0"/>
              <a:t>Er du usikker på hvor du finner bilder og hvilke rettigheter du har? Finn informasjon om dette i </a:t>
            </a:r>
            <a:r>
              <a:rPr lang="nb-NO" sz="1400" dirty="0">
                <a:hlinkClick r:id="rId2"/>
              </a:rPr>
              <a:t>designmanualen</a:t>
            </a:r>
            <a:r>
              <a:rPr lang="nb-NO" sz="1400" dirty="0"/>
              <a:t>.</a:t>
            </a:r>
          </a:p>
          <a:p>
            <a:pPr lvl="1"/>
            <a:r>
              <a:rPr lang="nb-NO" sz="1400" dirty="0"/>
              <a:t>Bilder hentet fra PowerPoints egne Stockbilder kan krediteres «Microsoft 365». </a:t>
            </a:r>
          </a:p>
          <a:p>
            <a:r>
              <a:rPr lang="nb-NO" sz="1400" b="1" dirty="0"/>
              <a:t>NB! </a:t>
            </a:r>
            <a:r>
              <a:rPr lang="nb-NO" sz="1400" dirty="0"/>
              <a:t>Les om tilpassing av bilder på lysbildet «Universell utforming». </a:t>
            </a:r>
          </a:p>
        </p:txBody>
      </p:sp>
    </p:spTree>
    <p:extLst>
      <p:ext uri="{BB962C8B-B14F-4D97-AF65-F5344CB8AC3E}">
        <p14:creationId xmlns:p14="http://schemas.microsoft.com/office/powerpoint/2010/main" val="217677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190574E8-4F50-F213-4476-134B762A2537}"/>
              </a:ext>
            </a:extLst>
          </p:cNvPr>
          <p:cNvSpPr>
            <a:spLocks noGrp="1"/>
          </p:cNvSpPr>
          <p:nvPr>
            <p:ph type="title"/>
          </p:nvPr>
        </p:nvSpPr>
        <p:spPr>
          <a:xfrm>
            <a:off x="856800" y="885600"/>
            <a:ext cx="10479600" cy="523220"/>
          </a:xfrm>
        </p:spPr>
        <p:txBody>
          <a:bodyPr/>
          <a:lstStyle/>
          <a:p>
            <a:r>
              <a:rPr lang="nb-NO" dirty="0"/>
              <a:t>Universell utforming – generelt</a:t>
            </a:r>
          </a:p>
        </p:txBody>
      </p:sp>
      <p:sp>
        <p:nvSpPr>
          <p:cNvPr id="4" name="Plassholder for innhold 3">
            <a:extLst>
              <a:ext uri="{FF2B5EF4-FFF2-40B4-BE49-F238E27FC236}">
                <a16:creationId xmlns:a16="http://schemas.microsoft.com/office/drawing/2014/main" id="{CFF37063-F0FE-32AD-030D-5A1F64258095}"/>
              </a:ext>
            </a:extLst>
          </p:cNvPr>
          <p:cNvSpPr>
            <a:spLocks noGrp="1"/>
          </p:cNvSpPr>
          <p:nvPr>
            <p:ph idx="1"/>
          </p:nvPr>
        </p:nvSpPr>
        <p:spPr/>
        <p:txBody>
          <a:bodyPr/>
          <a:lstStyle/>
          <a:p>
            <a:pPr marL="0" indent="0">
              <a:buNone/>
            </a:pPr>
            <a:r>
              <a:rPr lang="nb-NO" sz="1600" b="1" dirty="0"/>
              <a:t>Generelt</a:t>
            </a:r>
          </a:p>
          <a:p>
            <a:r>
              <a:rPr lang="nb-NO" sz="1600" dirty="0"/>
              <a:t>Det er viktig at innholdet på lysbildene settes i riktig rekkefølge, slik at de som bruker skjermleser kan forstå sammenhengen. </a:t>
            </a:r>
          </a:p>
          <a:p>
            <a:pPr lvl="1"/>
            <a:r>
              <a:rPr lang="nb-NO" sz="1400" dirty="0"/>
              <a:t>Gå til fanen Se gjennom. I nedtrekksmenyen for funksjonen Kontroller tilgjengelighet velger du </a:t>
            </a:r>
            <a:r>
              <a:rPr lang="nb-NO" sz="1400" b="1" dirty="0"/>
              <a:t>Leserekkefølgerute</a:t>
            </a:r>
            <a:r>
              <a:rPr lang="nb-NO" sz="1400" dirty="0"/>
              <a:t>.  Ordne rekkefølgen på objektene som dukker opp i vinduet på høyre side.</a:t>
            </a:r>
          </a:p>
          <a:p>
            <a:pPr marL="0" indent="0">
              <a:buNone/>
            </a:pPr>
            <a:endParaRPr lang="nb-NO" sz="1600" dirty="0"/>
          </a:p>
        </p:txBody>
      </p:sp>
      <p:pic>
        <p:nvPicPr>
          <p:cNvPr id="8" name="Picture 7" descr="Skjermdump av feltet for redigering av leserekkefølge">
            <a:extLst>
              <a:ext uri="{FF2B5EF4-FFF2-40B4-BE49-F238E27FC236}">
                <a16:creationId xmlns:a16="http://schemas.microsoft.com/office/drawing/2014/main" id="{0289EB06-7E34-27C5-2BEB-C79C36DF3639}"/>
              </a:ext>
            </a:extLst>
          </p:cNvPr>
          <p:cNvPicPr>
            <a:picLocks noChangeAspect="1"/>
          </p:cNvPicPr>
          <p:nvPr/>
        </p:nvPicPr>
        <p:blipFill rotWithShape="1">
          <a:blip r:embed="rId2" cstate="email">
            <a:extLst>
              <a:ext uri="{28A0092B-C50C-407E-A947-70E740481C1C}">
                <a14:useLocalDpi xmlns:a14="http://schemas.microsoft.com/office/drawing/2010/main"/>
              </a:ext>
            </a:extLst>
          </a:blip>
          <a:srcRect t="3372"/>
          <a:stretch/>
        </p:blipFill>
        <p:spPr>
          <a:xfrm>
            <a:off x="1097699" y="4061012"/>
            <a:ext cx="2654029" cy="1746664"/>
          </a:xfrm>
          <a:prstGeom prst="rect">
            <a:avLst/>
          </a:prstGeom>
        </p:spPr>
      </p:pic>
      <p:sp>
        <p:nvSpPr>
          <p:cNvPr id="7" name="Plassholder for innhold 6">
            <a:extLst>
              <a:ext uri="{FF2B5EF4-FFF2-40B4-BE49-F238E27FC236}">
                <a16:creationId xmlns:a16="http://schemas.microsoft.com/office/drawing/2014/main" id="{78D836EA-DF30-0754-8576-F2643272DF00}"/>
              </a:ext>
            </a:extLst>
          </p:cNvPr>
          <p:cNvSpPr>
            <a:spLocks noGrp="1"/>
          </p:cNvSpPr>
          <p:nvPr>
            <p:ph idx="14"/>
          </p:nvPr>
        </p:nvSpPr>
        <p:spPr/>
        <p:txBody>
          <a:bodyPr/>
          <a:lstStyle/>
          <a:p>
            <a:r>
              <a:rPr lang="nb-NO" sz="1600" dirty="0"/>
              <a:t>Lenker skal ha en beskrivende lenketekst slik at det er lett å forstå hva som er målet til lenkene i presentasjonen. Skriv for eksempel heller «les mer på vår nettside» som lenketekst, i stedet for «klikk her». </a:t>
            </a:r>
          </a:p>
          <a:p>
            <a:r>
              <a:rPr lang="nb-NO" sz="1600" dirty="0"/>
              <a:t>Alle lysbilder må ha en tittel. Skriv inn ønsket tittel i stedet for plassholdertekst på alle lysbilder. På enkelte lysbilder (for eksempel med heldekkende bilde) ligger tittelfeltet ovenfor siden.</a:t>
            </a:r>
          </a:p>
          <a:p>
            <a:r>
              <a:rPr lang="nb-NO" sz="1600" dirty="0"/>
              <a:t>Dokumentet må også ha en tittel. </a:t>
            </a:r>
          </a:p>
          <a:p>
            <a:pPr lvl="1"/>
            <a:r>
              <a:rPr lang="nb-NO" sz="1400" dirty="0"/>
              <a:t>Gå til fanen </a:t>
            </a:r>
            <a:r>
              <a:rPr lang="nb-NO" sz="1400" b="1" dirty="0"/>
              <a:t>Fil</a:t>
            </a:r>
            <a:r>
              <a:rPr lang="nb-NO" sz="1400" dirty="0"/>
              <a:t> &gt; </a:t>
            </a:r>
            <a:r>
              <a:rPr lang="nb-NO" sz="1400" b="1" dirty="0"/>
              <a:t>Informasjon</a:t>
            </a:r>
            <a:r>
              <a:rPr lang="nb-NO" sz="1400" dirty="0"/>
              <a:t> &gt; </a:t>
            </a:r>
            <a:r>
              <a:rPr lang="nb-NO" sz="1400" b="1" dirty="0"/>
              <a:t>Egenskaper</a:t>
            </a:r>
            <a:r>
              <a:rPr lang="nb-NO" sz="1400" dirty="0"/>
              <a:t> (til høyre i vinduet i Windows) &gt; </a:t>
            </a:r>
            <a:r>
              <a:rPr lang="nb-NO" sz="1400" b="1" dirty="0"/>
              <a:t>Tittel</a:t>
            </a:r>
            <a:r>
              <a:rPr lang="nb-NO" sz="1400" dirty="0"/>
              <a:t> &gt; Skriv inn tittel.</a:t>
            </a:r>
            <a:endParaRPr lang="nb-NO" sz="1600" dirty="0"/>
          </a:p>
          <a:p>
            <a:r>
              <a:rPr lang="nb-NO" sz="1600" dirty="0"/>
              <a:t>Test dokumentet ditt med tilgjengelighetskontrollen. </a:t>
            </a:r>
          </a:p>
          <a:p>
            <a:pPr lvl="1"/>
            <a:r>
              <a:rPr lang="nb-NO" sz="1400" dirty="0"/>
              <a:t>Se gjennom &gt; </a:t>
            </a:r>
            <a:r>
              <a:rPr lang="nb-NO" sz="1400" b="1" dirty="0"/>
              <a:t>Kontroller tilgjengelighet</a:t>
            </a:r>
            <a:r>
              <a:rPr lang="nb-NO" sz="1400" dirty="0"/>
              <a:t>. I vinduet som åpnes til høyre i bildet ser du resultater og tips til å løse eventuelle feilmeldinger.</a:t>
            </a:r>
          </a:p>
          <a:p>
            <a:pPr lvl="1"/>
            <a:endParaRPr lang="nb-NO" sz="1400" dirty="0"/>
          </a:p>
          <a:p>
            <a:pPr marL="0" indent="0">
              <a:buNone/>
            </a:pPr>
            <a:endParaRPr lang="nb-NO" sz="1600" dirty="0"/>
          </a:p>
        </p:txBody>
      </p:sp>
    </p:spTree>
    <p:extLst>
      <p:ext uri="{BB962C8B-B14F-4D97-AF65-F5344CB8AC3E}">
        <p14:creationId xmlns:p14="http://schemas.microsoft.com/office/powerpoint/2010/main" val="2701217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Tittel 2">
            <a:extLst>
              <a:ext uri="{FF2B5EF4-FFF2-40B4-BE49-F238E27FC236}">
                <a16:creationId xmlns:a16="http://schemas.microsoft.com/office/drawing/2014/main" id="{BBF23BCA-FC33-4AA7-4B3C-E4136865C935}"/>
              </a:ext>
            </a:extLst>
          </p:cNvPr>
          <p:cNvSpPr>
            <a:spLocks noGrp="1"/>
          </p:cNvSpPr>
          <p:nvPr>
            <p:ph type="title"/>
          </p:nvPr>
        </p:nvSpPr>
        <p:spPr>
          <a:xfrm>
            <a:off x="856800" y="885600"/>
            <a:ext cx="10479600" cy="523220"/>
          </a:xfrm>
        </p:spPr>
        <p:txBody>
          <a:bodyPr/>
          <a:lstStyle/>
          <a:p>
            <a:r>
              <a:rPr lang="nb-NO" dirty="0"/>
              <a:t>Universell utforming – bilder og grafikk</a:t>
            </a:r>
          </a:p>
        </p:txBody>
      </p:sp>
      <p:sp>
        <p:nvSpPr>
          <p:cNvPr id="4" name="Plassholder for innhold 3">
            <a:extLst>
              <a:ext uri="{FF2B5EF4-FFF2-40B4-BE49-F238E27FC236}">
                <a16:creationId xmlns:a16="http://schemas.microsoft.com/office/drawing/2014/main" id="{F480FFB1-963A-CB00-38E4-2E9BF5FA91F6}"/>
              </a:ext>
            </a:extLst>
          </p:cNvPr>
          <p:cNvSpPr>
            <a:spLocks noGrp="1"/>
          </p:cNvSpPr>
          <p:nvPr>
            <p:ph idx="1"/>
          </p:nvPr>
        </p:nvSpPr>
        <p:spPr/>
        <p:txBody>
          <a:bodyPr/>
          <a:lstStyle/>
          <a:p>
            <a:pPr marL="0" indent="0">
              <a:buNone/>
            </a:pPr>
            <a:r>
              <a:rPr lang="nb-NO" sz="1600" b="1" dirty="0"/>
              <a:t>Bilder/grafikk</a:t>
            </a:r>
          </a:p>
          <a:p>
            <a:r>
              <a:rPr lang="nb-NO" sz="1600" dirty="0"/>
              <a:t>Unngå å legge inn bilder som inneholder tekst. Teksten blir ikke lest opp av skjermlesere.</a:t>
            </a:r>
          </a:p>
          <a:p>
            <a:r>
              <a:rPr lang="nb-NO" sz="1600" dirty="0"/>
              <a:t>Bruk helst standardfargen(e) som kommer opp når du oppretter en ny tabell/diagram/graf/SmartArt og lignende. Skal du bytte farge, må du sørge for å bruke fargekontrast og skriftstørrelser som oppfyller krav til universell utforming (WCAG-standarden). </a:t>
            </a:r>
          </a:p>
          <a:p>
            <a:r>
              <a:rPr lang="nb-NO" sz="1600" dirty="0"/>
              <a:t>Skal du lime inn graf/diagram fra Excel, må du sørge for at innholdet blir leselig ved å justere tekststørrelse og farge. </a:t>
            </a:r>
          </a:p>
          <a:p>
            <a:pPr lvl="1"/>
            <a:r>
              <a:rPr lang="nb-NO" sz="1400" dirty="0"/>
              <a:t>Høyreklikk  &gt; Alternativer for innliming &gt; </a:t>
            </a:r>
            <a:r>
              <a:rPr lang="nb-NO" sz="1400" b="1" dirty="0"/>
              <a:t>Bruk målstiler </a:t>
            </a:r>
            <a:r>
              <a:rPr lang="nb-NO" sz="1400" dirty="0"/>
              <a:t>(B). </a:t>
            </a:r>
          </a:p>
          <a:p>
            <a:pPr lvl="1"/>
            <a:r>
              <a:rPr lang="nb-NO" sz="1400" b="1" dirty="0"/>
              <a:t>Diagramstiler</a:t>
            </a:r>
            <a:r>
              <a:rPr lang="nb-NO" sz="1400" dirty="0"/>
              <a:t> &gt; </a:t>
            </a:r>
            <a:r>
              <a:rPr lang="nb-NO" sz="1400" b="1" dirty="0"/>
              <a:t>Farge</a:t>
            </a:r>
            <a:r>
              <a:rPr lang="nb-NO" sz="1400" dirty="0"/>
              <a:t> &gt; Velg det øverste temaet under Fargerik</a:t>
            </a:r>
          </a:p>
          <a:p>
            <a:endParaRPr lang="nb-NO" sz="1600" dirty="0"/>
          </a:p>
        </p:txBody>
      </p:sp>
      <p:sp>
        <p:nvSpPr>
          <p:cNvPr id="5" name="Plassholder for innhold 4">
            <a:extLst>
              <a:ext uri="{FF2B5EF4-FFF2-40B4-BE49-F238E27FC236}">
                <a16:creationId xmlns:a16="http://schemas.microsoft.com/office/drawing/2014/main" id="{8084C6EB-0ADB-607F-40C1-7EBDE8A4F086}"/>
              </a:ext>
            </a:extLst>
          </p:cNvPr>
          <p:cNvSpPr>
            <a:spLocks noGrp="1"/>
          </p:cNvSpPr>
          <p:nvPr>
            <p:ph idx="14"/>
          </p:nvPr>
        </p:nvSpPr>
        <p:spPr>
          <a:xfrm>
            <a:off x="6476997" y="1755745"/>
            <a:ext cx="4859348" cy="4777962"/>
          </a:xfrm>
        </p:spPr>
        <p:txBody>
          <a:bodyPr/>
          <a:lstStyle/>
          <a:p>
            <a:r>
              <a:rPr lang="nb-NO" sz="1600" dirty="0"/>
              <a:t>Legg til alternativ tekst for tabeller, grafer, diagrammer, SmartArt og grafikk, slik at de som ikke ser godt forstår hva som vises. </a:t>
            </a:r>
          </a:p>
          <a:p>
            <a:pPr lvl="1"/>
            <a:r>
              <a:rPr lang="nb-NO" sz="1400" dirty="0"/>
              <a:t>Marker objektet &gt; Høyreklikk &gt; </a:t>
            </a:r>
            <a:r>
              <a:rPr lang="nb-NO" sz="1400" b="1" dirty="0"/>
              <a:t>Vis alternativ tekst</a:t>
            </a:r>
            <a:r>
              <a:rPr lang="nb-NO" sz="1400" dirty="0"/>
              <a:t>. </a:t>
            </a:r>
          </a:p>
          <a:p>
            <a:pPr lvl="1"/>
            <a:r>
              <a:rPr lang="nb-NO" sz="1400" dirty="0"/>
              <a:t>For å legge til alternativ tekst for en hel SmartArt-grafikk eller et diagram, klikker du på kantlinjen rundt grafikken eller diagrammet, og ikke på en enkeltfigur/del.</a:t>
            </a:r>
          </a:p>
          <a:p>
            <a:pPr lvl="1"/>
            <a:r>
              <a:rPr lang="nb-NO" sz="1400" dirty="0"/>
              <a:t>Har du laget en modell eller lignende bestående av flere elementer, må disse grupperes før du legger inn alt-tekst.</a:t>
            </a:r>
          </a:p>
          <a:p>
            <a:r>
              <a:rPr lang="nb-NO" sz="1600" dirty="0"/>
              <a:t>Bilder og grafikk som kun brukes som dekorasjon, må markeres som dekorativ. </a:t>
            </a:r>
          </a:p>
          <a:p>
            <a:pPr lvl="1"/>
            <a:r>
              <a:rPr lang="nb-NO" sz="1400" dirty="0"/>
              <a:t>Marker bildet &gt; Høyreklikk &gt; Vis alternativ tekst &gt; Merk av for </a:t>
            </a:r>
            <a:r>
              <a:rPr lang="nb-NO" sz="1400" b="1" dirty="0"/>
              <a:t>Marker som dekorativ</a:t>
            </a:r>
            <a:r>
              <a:rPr lang="nb-NO" sz="1400" dirty="0"/>
              <a:t>. Dekorative elementer trenger ikke alternativ tekst. </a:t>
            </a:r>
          </a:p>
          <a:p>
            <a:r>
              <a:rPr lang="nb-NO" sz="1600" dirty="0"/>
              <a:t>Hvis du må bruke tabeller, bruk enkle oppsett med overskriftsrad og innholdsrader. </a:t>
            </a:r>
          </a:p>
          <a:p>
            <a:pPr lvl="1"/>
            <a:r>
              <a:rPr lang="nb-NO" sz="1400" dirty="0"/>
              <a:t>Ikke slå sammen celler, da kan ikke en skjermleser lese innholdet i riktig rekkefølge.</a:t>
            </a:r>
          </a:p>
          <a:p>
            <a:endParaRPr lang="nb-NO" sz="1600" dirty="0"/>
          </a:p>
        </p:txBody>
      </p:sp>
    </p:spTree>
    <p:extLst>
      <p:ext uri="{BB962C8B-B14F-4D97-AF65-F5344CB8AC3E}">
        <p14:creationId xmlns:p14="http://schemas.microsoft.com/office/powerpoint/2010/main" val="4104176916"/>
      </p:ext>
    </p:extLst>
  </p:cSld>
  <p:clrMapOvr>
    <a:masterClrMapping/>
  </p:clrMapOvr>
</p:sld>
</file>

<file path=ppt/theme/theme1.xml><?xml version="1.0" encoding="utf-8"?>
<a:theme xmlns:a="http://schemas.openxmlformats.org/drawingml/2006/main" name="Fargetema Siv/Strand">
  <a:themeElements>
    <a:clrScheme name="Vestfold fylkeskommune siv-strand">
      <a:dk1>
        <a:srgbClr val="000000"/>
      </a:dk1>
      <a:lt1>
        <a:srgbClr val="FFFFFF"/>
      </a:lt1>
      <a:dk2>
        <a:srgbClr val="BC7726"/>
      </a:dk2>
      <a:lt2>
        <a:srgbClr val="8A6C3E"/>
      </a:lt2>
      <a:accent1>
        <a:srgbClr val="005462"/>
      </a:accent1>
      <a:accent2>
        <a:srgbClr val="B7173D"/>
      </a:accent2>
      <a:accent3>
        <a:srgbClr val="8A6C3E"/>
      </a:accent3>
      <a:accent4>
        <a:srgbClr val="1F9562"/>
      </a:accent4>
      <a:accent5>
        <a:srgbClr val="5A2E61"/>
      </a:accent5>
      <a:accent6>
        <a:srgbClr val="009BC2"/>
      </a:accent6>
      <a:hlink>
        <a:srgbClr val="005462"/>
      </a:hlink>
      <a:folHlink>
        <a:srgbClr val="5A2E61"/>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Vann">
      <a:srgbClr val="005260"/>
    </a:custClr>
    <a:custClr name="Hav">
      <a:srgbClr val="1C6C6C"/>
    </a:custClr>
    <a:custClr name="Fjord">
      <a:srgbClr val="14828C"/>
    </a:custClr>
    <a:custClr name="Himmel">
      <a:srgbClr val="009BC2"/>
    </a:custClr>
    <a:custClr name="Gress">
      <a:srgbClr val="1F9562"/>
    </a:custClr>
    <a:custClr name="Gran">
      <a:srgbClr val="2F7542"/>
    </a:custClr>
    <a:custClr name="Korn">
      <a:srgbClr val="A5983A"/>
    </a:custClr>
    <a:custClr name="Stein">
      <a:srgbClr val="7B7B7A"/>
    </a:custClr>
    <a:custClr name="Berg">
      <a:srgbClr val="727062"/>
    </a:custClr>
    <a:custClr name="Strand">
      <a:srgbClr val="8A6C3E"/>
    </a:custClr>
    <a:custClr name="Siv">
      <a:srgbClr val="BC7726"/>
    </a:custClr>
    <a:custClr name="Bark">
      <a:srgbClr val="996954"/>
    </a:custClr>
    <a:custClr name="Nype">
      <a:srgbClr val="B7173D"/>
    </a:custClr>
    <a:custClr name="Plomme">
      <a:srgbClr val="5A2E61"/>
    </a:custClr>
    <a:custClr name="Blåveis">
      <a:srgbClr val="414681"/>
    </a:custClr>
  </a:custClrLst>
  <a:extLst>
    <a:ext uri="{05A4C25C-085E-4340-85A3-A5531E510DB2}">
      <thm15:themeFamily xmlns:thm15="http://schemas.microsoft.com/office/thememl/2012/main" name="Sande_Vgs_Powerpointmal copy" id="{BB081E79-2CE4-2D47-BAFF-98E3C72E8482}" vid="{6C105B24-23FE-1349-A2EC-359CEE4CB774}"/>
    </a:ext>
  </a:extLst>
</a:theme>
</file>

<file path=ppt/theme/theme2.xml><?xml version="1.0" encoding="utf-8"?>
<a:theme xmlns:a="http://schemas.openxmlformats.org/drawingml/2006/main" name="Fargetema Vann/Fjord">
  <a:themeElements>
    <a:clrScheme name="Vestfold fylkeskommune vann-fjord">
      <a:dk1>
        <a:srgbClr val="000000"/>
      </a:dk1>
      <a:lt1>
        <a:srgbClr val="FFFFFF"/>
      </a:lt1>
      <a:dk2>
        <a:srgbClr val="005260"/>
      </a:dk2>
      <a:lt2>
        <a:srgbClr val="14828C"/>
      </a:lt2>
      <a:accent1>
        <a:srgbClr val="005462"/>
      </a:accent1>
      <a:accent2>
        <a:srgbClr val="B7173D"/>
      </a:accent2>
      <a:accent3>
        <a:srgbClr val="8A6C3E"/>
      </a:accent3>
      <a:accent4>
        <a:srgbClr val="1F9562"/>
      </a:accent4>
      <a:accent5>
        <a:srgbClr val="5A2E61"/>
      </a:accent5>
      <a:accent6>
        <a:srgbClr val="009BC2"/>
      </a:accent6>
      <a:hlink>
        <a:srgbClr val="005462"/>
      </a:hlink>
      <a:folHlink>
        <a:srgbClr val="5A2E61"/>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Vann">
      <a:srgbClr val="005260"/>
    </a:custClr>
    <a:custClr name="Hav">
      <a:srgbClr val="1C6C6C"/>
    </a:custClr>
    <a:custClr name="Fjord">
      <a:srgbClr val="14828C"/>
    </a:custClr>
    <a:custClr name="Himmel">
      <a:srgbClr val="009BC2"/>
    </a:custClr>
    <a:custClr name="Gress">
      <a:srgbClr val="1F9562"/>
    </a:custClr>
    <a:custClr name="Gran">
      <a:srgbClr val="2F7542"/>
    </a:custClr>
    <a:custClr name="Korn">
      <a:srgbClr val="A5983A"/>
    </a:custClr>
    <a:custClr name="Stein">
      <a:srgbClr val="7B7B7A"/>
    </a:custClr>
    <a:custClr name="Berg">
      <a:srgbClr val="727062"/>
    </a:custClr>
    <a:custClr name="Strand">
      <a:srgbClr val="8A6C3E"/>
    </a:custClr>
    <a:custClr name="Siv">
      <a:srgbClr val="BC7726"/>
    </a:custClr>
    <a:custClr name="Bark">
      <a:srgbClr val="996954"/>
    </a:custClr>
    <a:custClr name="Nype">
      <a:srgbClr val="B7173D"/>
    </a:custClr>
    <a:custClr name="Plomme">
      <a:srgbClr val="5A2E61"/>
    </a:custClr>
    <a:custClr name="Blåveis">
      <a:srgbClr val="414681"/>
    </a:custClr>
  </a:custClrLst>
  <a:extLst>
    <a:ext uri="{05A4C25C-085E-4340-85A3-A5531E510DB2}">
      <thm15:themeFamily xmlns:thm15="http://schemas.microsoft.com/office/thememl/2012/main" name="Sande_Vgs_Powerpointmal copy" id="{BB081E79-2CE4-2D47-BAFF-98E3C72E8482}" vid="{49237E1B-7938-7A41-BDCC-3EEA43F0CFF1}"/>
    </a:ext>
  </a:extLst>
</a:theme>
</file>

<file path=ppt/theme/theme3.xml><?xml version="1.0" encoding="utf-8"?>
<a:theme xmlns:a="http://schemas.openxmlformats.org/drawingml/2006/main" name="Fargetema Bark/Nype">
  <a:themeElements>
    <a:clrScheme name="Vestfold fylkeskommune bark-nype">
      <a:dk1>
        <a:srgbClr val="000000"/>
      </a:dk1>
      <a:lt1>
        <a:srgbClr val="FFFFFF"/>
      </a:lt1>
      <a:dk2>
        <a:srgbClr val="996954"/>
      </a:dk2>
      <a:lt2>
        <a:srgbClr val="B7173D"/>
      </a:lt2>
      <a:accent1>
        <a:srgbClr val="005462"/>
      </a:accent1>
      <a:accent2>
        <a:srgbClr val="B7173D"/>
      </a:accent2>
      <a:accent3>
        <a:srgbClr val="8A6C3E"/>
      </a:accent3>
      <a:accent4>
        <a:srgbClr val="1F9562"/>
      </a:accent4>
      <a:accent5>
        <a:srgbClr val="5A2E61"/>
      </a:accent5>
      <a:accent6>
        <a:srgbClr val="009BC2"/>
      </a:accent6>
      <a:hlink>
        <a:srgbClr val="005462"/>
      </a:hlink>
      <a:folHlink>
        <a:srgbClr val="5A2E61"/>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Vann">
      <a:srgbClr val="005260"/>
    </a:custClr>
    <a:custClr name="Hav">
      <a:srgbClr val="1C6C6C"/>
    </a:custClr>
    <a:custClr name="Fjord">
      <a:srgbClr val="14828C"/>
    </a:custClr>
    <a:custClr name="Himmel">
      <a:srgbClr val="009BC2"/>
    </a:custClr>
    <a:custClr name="Gress">
      <a:srgbClr val="1F9562"/>
    </a:custClr>
    <a:custClr name="Gran">
      <a:srgbClr val="2F7542"/>
    </a:custClr>
    <a:custClr name="Korn">
      <a:srgbClr val="A5983A"/>
    </a:custClr>
    <a:custClr name="Stein">
      <a:srgbClr val="7B7B7A"/>
    </a:custClr>
    <a:custClr name="Berg">
      <a:srgbClr val="727062"/>
    </a:custClr>
    <a:custClr name="Strand">
      <a:srgbClr val="8A6C3E"/>
    </a:custClr>
    <a:custClr name="Siv">
      <a:srgbClr val="BC7726"/>
    </a:custClr>
    <a:custClr name="Bark">
      <a:srgbClr val="996954"/>
    </a:custClr>
    <a:custClr name="Nype">
      <a:srgbClr val="B7173D"/>
    </a:custClr>
    <a:custClr name="Plomme">
      <a:srgbClr val="5A2E61"/>
    </a:custClr>
    <a:custClr name="Blåveis">
      <a:srgbClr val="414681"/>
    </a:custClr>
  </a:custClrLst>
  <a:extLst>
    <a:ext uri="{05A4C25C-085E-4340-85A3-A5531E510DB2}">
      <thm15:themeFamily xmlns:thm15="http://schemas.microsoft.com/office/thememl/2012/main" name="Sande_Vgs_Powerpointmal copy" id="{BB081E79-2CE4-2D47-BAFF-98E3C72E8482}" vid="{A52CB888-A0FF-464F-BD9E-A482A84D75D5}"/>
    </a:ext>
  </a:extLst>
</a:theme>
</file>

<file path=ppt/theme/theme4.xml><?xml version="1.0" encoding="utf-8"?>
<a:theme xmlns:a="http://schemas.openxmlformats.org/drawingml/2006/main" name="Fargetema Gran/Korn">
  <a:themeElements>
    <a:clrScheme name="Vestfold fylkeskommune gran-korn">
      <a:dk1>
        <a:srgbClr val="000000"/>
      </a:dk1>
      <a:lt1>
        <a:srgbClr val="FFFFFF"/>
      </a:lt1>
      <a:dk2>
        <a:srgbClr val="2F7542"/>
      </a:dk2>
      <a:lt2>
        <a:srgbClr val="A5983A"/>
      </a:lt2>
      <a:accent1>
        <a:srgbClr val="005462"/>
      </a:accent1>
      <a:accent2>
        <a:srgbClr val="B7173D"/>
      </a:accent2>
      <a:accent3>
        <a:srgbClr val="8A6C3E"/>
      </a:accent3>
      <a:accent4>
        <a:srgbClr val="1F9562"/>
      </a:accent4>
      <a:accent5>
        <a:srgbClr val="5A2E61"/>
      </a:accent5>
      <a:accent6>
        <a:srgbClr val="009BC2"/>
      </a:accent6>
      <a:hlink>
        <a:srgbClr val="005462"/>
      </a:hlink>
      <a:folHlink>
        <a:srgbClr val="5A2E61"/>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custClrLst>
    <a:custClr name="Vann">
      <a:srgbClr val="005260"/>
    </a:custClr>
    <a:custClr name="Hav">
      <a:srgbClr val="1C6C6C"/>
    </a:custClr>
    <a:custClr name="Fjord">
      <a:srgbClr val="14828C"/>
    </a:custClr>
    <a:custClr name="Himmel">
      <a:srgbClr val="009BC2"/>
    </a:custClr>
    <a:custClr name="Gress">
      <a:srgbClr val="1F9562"/>
    </a:custClr>
    <a:custClr name="Gran">
      <a:srgbClr val="2F7542"/>
    </a:custClr>
    <a:custClr name="Korn">
      <a:srgbClr val="A5983A"/>
    </a:custClr>
    <a:custClr name="Stein">
      <a:srgbClr val="7B7B7A"/>
    </a:custClr>
    <a:custClr name="Berg">
      <a:srgbClr val="727062"/>
    </a:custClr>
    <a:custClr name="Strand">
      <a:srgbClr val="8A6C3E"/>
    </a:custClr>
    <a:custClr name="Siv">
      <a:srgbClr val="BC7726"/>
    </a:custClr>
    <a:custClr name="Bark">
      <a:srgbClr val="996954"/>
    </a:custClr>
    <a:custClr name="Nype">
      <a:srgbClr val="B7173D"/>
    </a:custClr>
    <a:custClr name="Plomme">
      <a:srgbClr val="5A2E61"/>
    </a:custClr>
    <a:custClr name="Blåveis">
      <a:srgbClr val="414681"/>
    </a:custClr>
  </a:custClrLst>
  <a:extLst>
    <a:ext uri="{05A4C25C-085E-4340-85A3-A5531E510DB2}">
      <thm15:themeFamily xmlns:thm15="http://schemas.microsoft.com/office/thememl/2012/main" name="Sande_Vgs_Powerpointmal copy" id="{BB081E79-2CE4-2D47-BAFF-98E3C72E8482}" vid="{2A95CD62-2E52-394A-B9EF-97AA1186E522}"/>
    </a:ext>
  </a:extLst>
</a:theme>
</file>

<file path=ppt/theme/theme5.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0ffae0a-8547-4e60-a614-43b2675c700c">Godkjent VTFK</Status>
    <TaxCatchAll xmlns="d03d0ab4-d30f-49d0-b2c8-01ac72710823" xsi:nil="true"/>
    <lcf76f155ced4ddcb4097134ff3c332f xmlns="70ffae0a-8547-4e60-a614-43b2675c700c">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154C5649FBECB043A0D0DA3CDFFDA014" ma:contentTypeVersion="15" ma:contentTypeDescription="Opprett et nytt dokument." ma:contentTypeScope="" ma:versionID="77e26976437e55c76829c975a2cef3af">
  <xsd:schema xmlns:xsd="http://www.w3.org/2001/XMLSchema" xmlns:xs="http://www.w3.org/2001/XMLSchema" xmlns:p="http://schemas.microsoft.com/office/2006/metadata/properties" xmlns:ns2="70ffae0a-8547-4e60-a614-43b2675c700c" xmlns:ns3="d03d0ab4-d30f-49d0-b2c8-01ac72710823" targetNamespace="http://schemas.microsoft.com/office/2006/metadata/properties" ma:root="true" ma:fieldsID="cf7774a7ee04ad4bc0659b662278fa14" ns2:_="" ns3:_="">
    <xsd:import namespace="70ffae0a-8547-4e60-a614-43b2675c700c"/>
    <xsd:import namespace="d03d0ab4-d30f-49d0-b2c8-01ac72710823"/>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3:SharedWithUsers" minOccurs="0"/>
                <xsd:element ref="ns3:SharedWithDetails"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0ffae0a-8547-4e60-a614-43b2675c700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Bildemerkelapper" ma:readOnly="false" ma:fieldId="{5cf76f15-5ced-4ddc-b409-7134ff3c332f}" ma:taxonomyMulti="true" ma:sspId="68c1ad3d-08c0-4d35-9812-9f19ea7502b5"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18" nillable="true" ma:displayName="Location" ma:indexed="true" ma:internalName="MediaServiceLocation" ma:readOnly="true">
      <xsd:simpleType>
        <xsd:restriction base="dms:Text"/>
      </xsd:simpleType>
    </xsd:element>
    <xsd:element name="Status" ma:index="21" nillable="true" ma:displayName="Status" ma:default="Til godkjenning" ma:format="Dropdown" ma:internalName="Status">
      <xsd:simpleType>
        <xsd:restriction base="dms:Choice">
          <xsd:enumeration value="Godkjent VTFK"/>
          <xsd:enumeration value="Til godkjenning"/>
          <xsd:enumeration value="Ikke godkjent :)"/>
        </xsd:restriction>
      </xsd:simpleType>
    </xsd:element>
  </xsd:schema>
  <xsd:schema xmlns:xsd="http://www.w3.org/2001/XMLSchema" xmlns:xs="http://www.w3.org/2001/XMLSchema" xmlns:dms="http://schemas.microsoft.com/office/2006/documentManagement/types" xmlns:pc="http://schemas.microsoft.com/office/infopath/2007/PartnerControls" targetNamespace="d03d0ab4-d30f-49d0-b2c8-01ac72710823"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e4778cea-0c71-4a6f-a1d7-962bc5b4ae21}" ma:internalName="TaxCatchAll" ma:showField="CatchAllData" ma:web="d03d0ab4-d30f-49d0-b2c8-01ac72710823">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Del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Delingsdetaljer"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holdstype"/>
        <xsd:element ref="dc:title" minOccurs="0" maxOccurs="1" ma:index="4" ma:displayName="Tit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6D07CCA-14AE-4CD6-8B38-EDE6FF564C4B}">
  <ds:schemaRefs>
    <ds:schemaRef ds:uri="http://schemas.microsoft.com/office/2006/metadata/properties"/>
    <ds:schemaRef ds:uri="http://schemas.microsoft.com/office/infopath/2007/PartnerControls"/>
    <ds:schemaRef ds:uri="70ffae0a-8547-4e60-a614-43b2675c700c"/>
    <ds:schemaRef ds:uri="d03d0ab4-d30f-49d0-b2c8-01ac72710823"/>
  </ds:schemaRefs>
</ds:datastoreItem>
</file>

<file path=customXml/itemProps2.xml><?xml version="1.0" encoding="utf-8"?>
<ds:datastoreItem xmlns:ds="http://schemas.openxmlformats.org/officeDocument/2006/customXml" ds:itemID="{6CA00FED-E82D-4374-A351-2B64563C8A1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0ffae0a-8547-4e60-a614-43b2675c700c"/>
    <ds:schemaRef ds:uri="d03d0ab4-d30f-49d0-b2c8-01ac7271082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7863F300-5BD6-4DF6-B938-10A626FE574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sandefjord_vgs_powerpointmal</Template>
  <TotalTime>0</TotalTime>
  <Words>1167</Words>
  <Application>Microsoft Office PowerPoint</Application>
  <PresentationFormat>Widescreen</PresentationFormat>
  <Paragraphs>74</Paragraphs>
  <Slides>9</Slides>
  <Notes>0</Notes>
  <HiddenSlides>6</HiddenSlides>
  <MMClips>0</MMClips>
  <ScaleCrop>false</ScaleCrop>
  <HeadingPairs>
    <vt:vector size="6" baseType="variant">
      <vt:variant>
        <vt:lpstr>Brukte skrifter</vt:lpstr>
      </vt:variant>
      <vt:variant>
        <vt:i4>5</vt:i4>
      </vt:variant>
      <vt:variant>
        <vt:lpstr>Tema</vt:lpstr>
      </vt:variant>
      <vt:variant>
        <vt:i4>4</vt:i4>
      </vt:variant>
      <vt:variant>
        <vt:lpstr>Lysbildetitler</vt:lpstr>
      </vt:variant>
      <vt:variant>
        <vt:i4>9</vt:i4>
      </vt:variant>
    </vt:vector>
  </HeadingPairs>
  <TitlesOfParts>
    <vt:vector size="18" baseType="lpstr">
      <vt:lpstr>Arial</vt:lpstr>
      <vt:lpstr>Calibri</vt:lpstr>
      <vt:lpstr>Courier New</vt:lpstr>
      <vt:lpstr>WordVisi_MSFontService</vt:lpstr>
      <vt:lpstr>WordVisiCarriageReturn_MSFontService</vt:lpstr>
      <vt:lpstr>Fargetema Siv/Strand</vt:lpstr>
      <vt:lpstr>Fargetema Vann/Fjord</vt:lpstr>
      <vt:lpstr>Fargetema Bark/Nype</vt:lpstr>
      <vt:lpstr>Fargetema Gran/Korn</vt:lpstr>
      <vt:lpstr>PowerPoint-presentasjon</vt:lpstr>
      <vt:lpstr>PowerPoint-presentasjon</vt:lpstr>
      <vt:lpstr>PowerPoint-presentasjon</vt:lpstr>
      <vt:lpstr>Introduksjon og oversikt</vt:lpstr>
      <vt:lpstr>Lysbildeoppsett</vt:lpstr>
      <vt:lpstr>Tekst og innhold</vt:lpstr>
      <vt:lpstr>Bilder</vt:lpstr>
      <vt:lpstr>Universell utforming – generelt</vt:lpstr>
      <vt:lpstr>Universell utforming – bilder og grafikk</vt:lpstr>
    </vt:vector>
  </TitlesOfParts>
  <Company>Vestfold fylkeskommune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PowerPoint-presentasjon</dc:title>
  <dc:creator>Christian Brekke</dc:creator>
  <cp:lastModifiedBy>Christian Brekke</cp:lastModifiedBy>
  <cp:revision>1</cp:revision>
  <dcterms:created xsi:type="dcterms:W3CDTF">2024-02-13T11:50:23Z</dcterms:created>
  <dcterms:modified xsi:type="dcterms:W3CDTF">2024-02-13T11:50:42Z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0x010100154C5649FBECB043A0D0DA3CDFFDA014</vt:lpwstr>
  </property>
</Properties>
</file>