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FC9939-9E06-4409-8A2E-0B21D2124AC8}" v="7" dt="2022-10-19T07:08:12.930"/>
    <p1510:client id="{CD7EFB0B-2235-46CC-A5DC-BCBC370A9273}" v="1" dt="2022-10-20T06:27:04.7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8" autoAdjust="0"/>
    <p:restoredTop sz="93661" autoAdjust="0"/>
  </p:normalViewPr>
  <p:slideViewPr>
    <p:cSldViewPr snapToGrid="0">
      <p:cViewPr varScale="1">
        <p:scale>
          <a:sx n="148" d="100"/>
          <a:sy n="148" d="100"/>
        </p:scale>
        <p:origin x="702" y="12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i-Ann Kristiansen" userId="30428406-edd6-4dc9-b64d-e6b061f5dd50" providerId="ADAL" clId="{CD7EFB0B-2235-46CC-A5DC-BCBC370A9273}"/>
    <pc:docChg chg="custSel modSld">
      <pc:chgData name="Kari-Ann Kristiansen" userId="30428406-edd6-4dc9-b64d-e6b061f5dd50" providerId="ADAL" clId="{CD7EFB0B-2235-46CC-A5DC-BCBC370A9273}" dt="2022-10-20T06:29:00.631" v="59" actId="6549"/>
      <pc:docMkLst>
        <pc:docMk/>
      </pc:docMkLst>
      <pc:sldChg chg="addSp delSp modSp mod">
        <pc:chgData name="Kari-Ann Kristiansen" userId="30428406-edd6-4dc9-b64d-e6b061f5dd50" providerId="ADAL" clId="{CD7EFB0B-2235-46CC-A5DC-BCBC370A9273}" dt="2022-10-20T06:29:00.631" v="59" actId="6549"/>
        <pc:sldMkLst>
          <pc:docMk/>
          <pc:sldMk cId="4273268651" sldId="257"/>
        </pc:sldMkLst>
        <pc:spChg chg="mod">
          <ac:chgData name="Kari-Ann Kristiansen" userId="30428406-edd6-4dc9-b64d-e6b061f5dd50" providerId="ADAL" clId="{CD7EFB0B-2235-46CC-A5DC-BCBC370A9273}" dt="2022-10-20T06:29:00.631" v="59" actId="6549"/>
          <ac:spMkLst>
            <pc:docMk/>
            <pc:sldMk cId="4273268651" sldId="257"/>
            <ac:spMk id="4" creationId="{CD7EA8DE-1418-4681-91DB-BC7B61CC4634}"/>
          </ac:spMkLst>
        </pc:spChg>
        <pc:spChg chg="mod">
          <ac:chgData name="Kari-Ann Kristiansen" userId="30428406-edd6-4dc9-b64d-e6b061f5dd50" providerId="ADAL" clId="{CD7EFB0B-2235-46CC-A5DC-BCBC370A9273}" dt="2022-10-20T06:26:55.373" v="38" actId="1076"/>
          <ac:spMkLst>
            <pc:docMk/>
            <pc:sldMk cId="4273268651" sldId="257"/>
            <ac:spMk id="6" creationId="{D1EF6501-7092-4D0A-8C53-41A267360A4F}"/>
          </ac:spMkLst>
        </pc:spChg>
        <pc:spChg chg="mod">
          <ac:chgData name="Kari-Ann Kristiansen" userId="30428406-edd6-4dc9-b64d-e6b061f5dd50" providerId="ADAL" clId="{CD7EFB0B-2235-46CC-A5DC-BCBC370A9273}" dt="2022-10-20T06:24:31.037" v="16" actId="1076"/>
          <ac:spMkLst>
            <pc:docMk/>
            <pc:sldMk cId="4273268651" sldId="257"/>
            <ac:spMk id="11" creationId="{4F86618E-5F4A-4A02-AF4A-71A86908FDA4}"/>
          </ac:spMkLst>
        </pc:spChg>
        <pc:spChg chg="del">
          <ac:chgData name="Kari-Ann Kristiansen" userId="30428406-edd6-4dc9-b64d-e6b061f5dd50" providerId="ADAL" clId="{CD7EFB0B-2235-46CC-A5DC-BCBC370A9273}" dt="2022-10-20T06:22:39.710" v="0" actId="478"/>
          <ac:spMkLst>
            <pc:docMk/>
            <pc:sldMk cId="4273268651" sldId="257"/>
            <ac:spMk id="12" creationId="{96DB1292-CCBA-4F92-BCCC-24580C862234}"/>
          </ac:spMkLst>
        </pc:spChg>
        <pc:spChg chg="mod">
          <ac:chgData name="Kari-Ann Kristiansen" userId="30428406-edd6-4dc9-b64d-e6b061f5dd50" providerId="ADAL" clId="{CD7EFB0B-2235-46CC-A5DC-BCBC370A9273}" dt="2022-10-20T06:23:54.925" v="10" actId="1076"/>
          <ac:spMkLst>
            <pc:docMk/>
            <pc:sldMk cId="4273268651" sldId="257"/>
            <ac:spMk id="13" creationId="{A161B1F5-23F9-4429-81EF-7BF26274C903}"/>
          </ac:spMkLst>
        </pc:spChg>
        <pc:spChg chg="mod">
          <ac:chgData name="Kari-Ann Kristiansen" userId="30428406-edd6-4dc9-b64d-e6b061f5dd50" providerId="ADAL" clId="{CD7EFB0B-2235-46CC-A5DC-BCBC370A9273}" dt="2022-10-20T06:28:22.270" v="50" actId="1076"/>
          <ac:spMkLst>
            <pc:docMk/>
            <pc:sldMk cId="4273268651" sldId="257"/>
            <ac:spMk id="14" creationId="{755B9876-6D21-4658-A772-AC3544F9D914}"/>
          </ac:spMkLst>
        </pc:spChg>
        <pc:spChg chg="ord">
          <ac:chgData name="Kari-Ann Kristiansen" userId="30428406-edd6-4dc9-b64d-e6b061f5dd50" providerId="ADAL" clId="{CD7EFB0B-2235-46CC-A5DC-BCBC370A9273}" dt="2022-10-20T06:28:29.693" v="51" actId="167"/>
          <ac:spMkLst>
            <pc:docMk/>
            <pc:sldMk cId="4273268651" sldId="257"/>
            <ac:spMk id="15" creationId="{0DEC5A3C-ECA7-4C29-8748-F9EF64B98F9E}"/>
          </ac:spMkLst>
        </pc:spChg>
        <pc:spChg chg="del">
          <ac:chgData name="Kari-Ann Kristiansen" userId="30428406-edd6-4dc9-b64d-e6b061f5dd50" providerId="ADAL" clId="{CD7EFB0B-2235-46CC-A5DC-BCBC370A9273}" dt="2022-10-20T06:23:22.600" v="7" actId="478"/>
          <ac:spMkLst>
            <pc:docMk/>
            <pc:sldMk cId="4273268651" sldId="257"/>
            <ac:spMk id="16" creationId="{E47780AA-A11E-40EF-86A8-0A4CEDDF2E90}"/>
          </ac:spMkLst>
        </pc:spChg>
        <pc:spChg chg="mod">
          <ac:chgData name="Kari-Ann Kristiansen" userId="30428406-edd6-4dc9-b64d-e6b061f5dd50" providerId="ADAL" clId="{CD7EFB0B-2235-46CC-A5DC-BCBC370A9273}" dt="2022-10-20T06:28:11.821" v="48" actId="1076"/>
          <ac:spMkLst>
            <pc:docMk/>
            <pc:sldMk cId="4273268651" sldId="257"/>
            <ac:spMk id="17" creationId="{93BCD6FC-CDB8-486A-8277-0341D4EC8076}"/>
          </ac:spMkLst>
        </pc:spChg>
        <pc:spChg chg="del mod">
          <ac:chgData name="Kari-Ann Kristiansen" userId="30428406-edd6-4dc9-b64d-e6b061f5dd50" providerId="ADAL" clId="{CD7EFB0B-2235-46CC-A5DC-BCBC370A9273}" dt="2022-10-20T06:24:21.614" v="14" actId="478"/>
          <ac:spMkLst>
            <pc:docMk/>
            <pc:sldMk cId="4273268651" sldId="257"/>
            <ac:spMk id="18" creationId="{5AFCC974-4D38-477C-ADB3-F5673C56BCDC}"/>
          </ac:spMkLst>
        </pc:spChg>
        <pc:spChg chg="mod">
          <ac:chgData name="Kari-Ann Kristiansen" userId="30428406-edd6-4dc9-b64d-e6b061f5dd50" providerId="ADAL" clId="{CD7EFB0B-2235-46CC-A5DC-BCBC370A9273}" dt="2022-10-20T06:28:14.406" v="49" actId="1076"/>
          <ac:spMkLst>
            <pc:docMk/>
            <pc:sldMk cId="4273268651" sldId="257"/>
            <ac:spMk id="19" creationId="{66A56A97-7E71-4E8A-A67D-8538D886D3DC}"/>
          </ac:spMkLst>
        </pc:spChg>
        <pc:spChg chg="mod">
          <ac:chgData name="Kari-Ann Kristiansen" userId="30428406-edd6-4dc9-b64d-e6b061f5dd50" providerId="ADAL" clId="{CD7EFB0B-2235-46CC-A5DC-BCBC370A9273}" dt="2022-10-20T06:24:42.518" v="17" actId="1076"/>
          <ac:spMkLst>
            <pc:docMk/>
            <pc:sldMk cId="4273268651" sldId="257"/>
            <ac:spMk id="20" creationId="{BBA89730-5371-408E-B05A-448EB62796D1}"/>
          </ac:spMkLst>
        </pc:spChg>
        <pc:spChg chg="mod">
          <ac:chgData name="Kari-Ann Kristiansen" userId="30428406-edd6-4dc9-b64d-e6b061f5dd50" providerId="ADAL" clId="{CD7EFB0B-2235-46CC-A5DC-BCBC370A9273}" dt="2022-10-20T06:24:49.862" v="18" actId="1076"/>
          <ac:spMkLst>
            <pc:docMk/>
            <pc:sldMk cId="4273268651" sldId="257"/>
            <ac:spMk id="21" creationId="{68D359BE-0848-4DAC-96A9-B90777DD33A3}"/>
          </ac:spMkLst>
        </pc:spChg>
        <pc:spChg chg="mod">
          <ac:chgData name="Kari-Ann Kristiansen" userId="30428406-edd6-4dc9-b64d-e6b061f5dd50" providerId="ADAL" clId="{CD7EFB0B-2235-46CC-A5DC-BCBC370A9273}" dt="2022-10-20T06:27:39.206" v="44" actId="14100"/>
          <ac:spMkLst>
            <pc:docMk/>
            <pc:sldMk cId="4273268651" sldId="257"/>
            <ac:spMk id="22" creationId="{30C86E35-3ADD-4736-B458-6F4C1F9914AA}"/>
          </ac:spMkLst>
        </pc:spChg>
        <pc:grpChg chg="mod">
          <ac:chgData name="Kari-Ann Kristiansen" userId="30428406-edd6-4dc9-b64d-e6b061f5dd50" providerId="ADAL" clId="{CD7EFB0B-2235-46CC-A5DC-BCBC370A9273}" dt="2022-10-20T06:28:49.374" v="53" actId="1076"/>
          <ac:grpSpMkLst>
            <pc:docMk/>
            <pc:sldMk cId="4273268651" sldId="257"/>
            <ac:grpSpMk id="71" creationId="{071A099F-5395-4646-8A52-2AFA2E091C80}"/>
          </ac:grpSpMkLst>
        </pc:grpChg>
        <pc:cxnChg chg="mod">
          <ac:chgData name="Kari-Ann Kristiansen" userId="30428406-edd6-4dc9-b64d-e6b061f5dd50" providerId="ADAL" clId="{CD7EFB0B-2235-46CC-A5DC-BCBC370A9273}" dt="2022-10-20T06:27:53.374" v="45" actId="14100"/>
          <ac:cxnSpMkLst>
            <pc:docMk/>
            <pc:sldMk cId="4273268651" sldId="257"/>
            <ac:cxnSpMk id="28" creationId="{3B7AB5FE-FA16-4E8F-A718-65C93B3B04A2}"/>
          </ac:cxnSpMkLst>
        </pc:cxnChg>
        <pc:cxnChg chg="mod">
          <ac:chgData name="Kari-Ann Kristiansen" userId="30428406-edd6-4dc9-b64d-e6b061f5dd50" providerId="ADAL" clId="{CD7EFB0B-2235-46CC-A5DC-BCBC370A9273}" dt="2022-10-20T06:28:39.278" v="52" actId="14100"/>
          <ac:cxnSpMkLst>
            <pc:docMk/>
            <pc:sldMk cId="4273268651" sldId="257"/>
            <ac:cxnSpMk id="36" creationId="{31C5C009-A086-4FB7-AFAB-2A3C74D9C1C5}"/>
          </ac:cxnSpMkLst>
        </pc:cxnChg>
        <pc:cxnChg chg="mod">
          <ac:chgData name="Kari-Ann Kristiansen" userId="30428406-edd6-4dc9-b64d-e6b061f5dd50" providerId="ADAL" clId="{CD7EFB0B-2235-46CC-A5DC-BCBC370A9273}" dt="2022-10-20T06:24:19.717" v="13" actId="1076"/>
          <ac:cxnSpMkLst>
            <pc:docMk/>
            <pc:sldMk cId="4273268651" sldId="257"/>
            <ac:cxnSpMk id="41" creationId="{464B6D5B-59C0-4334-AB5C-49DDF54675F0}"/>
          </ac:cxnSpMkLst>
        </pc:cxnChg>
        <pc:cxnChg chg="ord">
          <ac:chgData name="Kari-Ann Kristiansen" userId="30428406-edd6-4dc9-b64d-e6b061f5dd50" providerId="ADAL" clId="{CD7EFB0B-2235-46CC-A5DC-BCBC370A9273}" dt="2022-10-20T06:24:12.168" v="12" actId="167"/>
          <ac:cxnSpMkLst>
            <pc:docMk/>
            <pc:sldMk cId="4273268651" sldId="257"/>
            <ac:cxnSpMk id="44" creationId="{6448978C-3EDB-4C07-B966-9DC9AB82AB68}"/>
          </ac:cxnSpMkLst>
        </pc:cxnChg>
        <pc:cxnChg chg="add del mod">
          <ac:chgData name="Kari-Ann Kristiansen" userId="30428406-edd6-4dc9-b64d-e6b061f5dd50" providerId="ADAL" clId="{CD7EFB0B-2235-46CC-A5DC-BCBC370A9273}" dt="2022-10-20T06:27:25.008" v="42" actId="478"/>
          <ac:cxnSpMkLst>
            <pc:docMk/>
            <pc:sldMk cId="4273268651" sldId="257"/>
            <ac:cxnSpMk id="51" creationId="{88FDD755-52F0-4DB6-84BD-7EE6A84F0CB6}"/>
          </ac:cxnSpMkLst>
        </pc:cxnChg>
        <pc:cxnChg chg="del">
          <ac:chgData name="Kari-Ann Kristiansen" userId="30428406-edd6-4dc9-b64d-e6b061f5dd50" providerId="ADAL" clId="{CD7EFB0B-2235-46CC-A5DC-BCBC370A9273}" dt="2022-10-20T06:26:26.617" v="34" actId="478"/>
          <ac:cxnSpMkLst>
            <pc:docMk/>
            <pc:sldMk cId="4273268651" sldId="257"/>
            <ac:cxnSpMk id="53" creationId="{C7FA5E5A-E0A3-4CC9-8F70-E19E32AF0DCD}"/>
          </ac:cxnSpMkLst>
        </pc:cxnChg>
        <pc:cxnChg chg="del">
          <ac:chgData name="Kari-Ann Kristiansen" userId="30428406-edd6-4dc9-b64d-e6b061f5dd50" providerId="ADAL" clId="{CD7EFB0B-2235-46CC-A5DC-BCBC370A9273}" dt="2022-10-20T06:26:31.181" v="35" actId="478"/>
          <ac:cxnSpMkLst>
            <pc:docMk/>
            <pc:sldMk cId="4273268651" sldId="257"/>
            <ac:cxnSpMk id="55" creationId="{D54892D0-9880-4085-9FF2-7C53FF9785EB}"/>
          </ac:cxnSpMkLst>
        </pc:cxnChg>
        <pc:cxnChg chg="mod">
          <ac:chgData name="Kari-Ann Kristiansen" userId="30428406-edd6-4dc9-b64d-e6b061f5dd50" providerId="ADAL" clId="{CD7EFB0B-2235-46CC-A5DC-BCBC370A9273}" dt="2022-10-20T06:28:04.885" v="47" actId="1076"/>
          <ac:cxnSpMkLst>
            <pc:docMk/>
            <pc:sldMk cId="4273268651" sldId="257"/>
            <ac:cxnSpMk id="58" creationId="{3E76807B-B7BE-4283-BFB6-D6219C304CDC}"/>
          </ac:cxnSpMkLst>
        </pc:cxnChg>
        <pc:cxnChg chg="del">
          <ac:chgData name="Kari-Ann Kristiansen" userId="30428406-edd6-4dc9-b64d-e6b061f5dd50" providerId="ADAL" clId="{CD7EFB0B-2235-46CC-A5DC-BCBC370A9273}" dt="2022-10-20T06:26:36.414" v="36" actId="478"/>
          <ac:cxnSpMkLst>
            <pc:docMk/>
            <pc:sldMk cId="4273268651" sldId="257"/>
            <ac:cxnSpMk id="59" creationId="{B5953081-CB79-47EB-9626-6D65F9F01FF6}"/>
          </ac:cxnSpMkLst>
        </pc:cxnChg>
        <pc:cxnChg chg="mod ord">
          <ac:chgData name="Kari-Ann Kristiansen" userId="30428406-edd6-4dc9-b64d-e6b061f5dd50" providerId="ADAL" clId="{CD7EFB0B-2235-46CC-A5DC-BCBC370A9273}" dt="2022-10-20T06:26:23.799" v="33" actId="167"/>
          <ac:cxnSpMkLst>
            <pc:docMk/>
            <pc:sldMk cId="4273268651" sldId="257"/>
            <ac:cxnSpMk id="60" creationId="{45863655-955D-4B16-8B3F-EB100C4915B6}"/>
          </ac:cxnSpMkLst>
        </pc:cxnChg>
        <pc:cxnChg chg="mod ord">
          <ac:chgData name="Kari-Ann Kristiansen" userId="30428406-edd6-4dc9-b64d-e6b061f5dd50" providerId="ADAL" clId="{CD7EFB0B-2235-46CC-A5DC-BCBC370A9273}" dt="2022-10-20T06:26:19.379" v="32" actId="167"/>
          <ac:cxnSpMkLst>
            <pc:docMk/>
            <pc:sldMk cId="4273268651" sldId="257"/>
            <ac:cxnSpMk id="61" creationId="{3B713F26-5A15-4D69-AA6B-3EE086C30ABC}"/>
          </ac:cxnSpMkLst>
        </pc:cxnChg>
        <pc:cxnChg chg="mod ord">
          <ac:chgData name="Kari-Ann Kristiansen" userId="30428406-edd6-4dc9-b64d-e6b061f5dd50" providerId="ADAL" clId="{CD7EFB0B-2235-46CC-A5DC-BCBC370A9273}" dt="2022-10-20T06:25:24.068" v="23" actId="167"/>
          <ac:cxnSpMkLst>
            <pc:docMk/>
            <pc:sldMk cId="4273268651" sldId="257"/>
            <ac:cxnSpMk id="65" creationId="{3545B61C-6856-414C-8926-6F3C8FD06629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50294-6093-4CDA-84C1-9CD39158FD11}" type="datetimeFigureOut">
              <a:rPr lang="nb-NO" smtClean="0"/>
              <a:t>20.10.2022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CF18CF-7CB6-4D75-8F60-50B49812A1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10908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413A80B-E7E5-4B81-88D0-66E14F685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D7DA85A0-784B-4ED2-A127-1C278B22D7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8857AB5-719B-4F46-9887-5949E7D64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F8BE-A260-4A99-A42C-A79CD92D8CF1}" type="datetimeFigureOut">
              <a:rPr lang="nb-NO" smtClean="0"/>
              <a:t>20.10.2022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4BE6352-4645-496B-AE85-50EC34ABC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D29EA8F-2D82-4BEC-8577-EA330A09E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5D353-1DB7-4C57-8BA1-86DB91596A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3667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74C9178-B7B5-4035-97BA-F374FD5C2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73B2D1B-D8F3-4AE2-A58A-972BD0AE75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4C58898-CF6D-484A-B2F5-D105655FF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F8BE-A260-4A99-A42C-A79CD92D8CF1}" type="datetimeFigureOut">
              <a:rPr lang="nb-NO" smtClean="0"/>
              <a:t>20.10.2022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56D57A3-1CEF-47F3-B066-74808D16D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F711E56-1F8C-45D3-873C-64EDAA841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5D353-1DB7-4C57-8BA1-86DB91596A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8507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7DA83910-8E59-4071-A8C4-CCE695F63C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37B43624-3B45-4E96-B2BC-B907440A12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4A81272-251C-4562-B449-3DEDACFA8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F8BE-A260-4A99-A42C-A79CD92D8CF1}" type="datetimeFigureOut">
              <a:rPr lang="nb-NO" smtClean="0"/>
              <a:t>20.10.2022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9E14A7C-0326-4510-B52C-EB65AD799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EF74D02-1542-4258-9EB0-3CEE69A88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5D353-1DB7-4C57-8BA1-86DB91596A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32563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489EBE5-6BFF-450F-AF7E-64B424032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9E53DB7-EF7F-40EF-83B8-45BDC6D741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9C5EC67-7A82-4AAA-AFDE-276839BCF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F8BE-A260-4A99-A42C-A79CD92D8CF1}" type="datetimeFigureOut">
              <a:rPr lang="nb-NO" smtClean="0"/>
              <a:t>20.10.2022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25F4EE0-10C6-4794-9822-F7C3059E3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F83930E-9AB0-4FAC-95C7-CF7F3FE05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5D353-1DB7-4C57-8BA1-86DB91596A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2663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EFC986E-0979-4646-81BD-2535D5D90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1E4BD46-EF35-41A0-839E-B4D85D6002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8E4F76C-EA6C-4B88-97D4-76011920E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F8BE-A260-4A99-A42C-A79CD92D8CF1}" type="datetimeFigureOut">
              <a:rPr lang="nb-NO" smtClean="0"/>
              <a:t>20.10.2022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D050B78-B128-43E3-95A1-75484B407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43FFADF-E950-4CB7-816B-A1CD11653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5D353-1DB7-4C57-8BA1-86DB91596A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9748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050EFC1-1893-4FB0-B9CE-BB4986349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F3C4151-F013-4F51-A6B9-27443CFF06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5FFC4A6C-FFC6-4D29-A010-ED956FC648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B4164B8-FA05-44DC-92CE-77EFE715B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F8BE-A260-4A99-A42C-A79CD92D8CF1}" type="datetimeFigureOut">
              <a:rPr lang="nb-NO" smtClean="0"/>
              <a:t>20.10.2022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A563D0A-BF3A-4B0F-95EB-99116EB5F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6E21134-3A2C-4519-8C04-DED71A680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5D353-1DB7-4C57-8BA1-86DB91596A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98139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4193731-60BC-45D0-B5F1-546099025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8BBE20B-866F-4BA5-B34E-87D1478914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506A22A-DD96-4249-8F53-F7FAF49F48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203BEA3E-6A3C-49F2-BB2C-5B1D0BC236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D2A59FF5-1FD2-4320-B2C9-4D0900EBFD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00DFF1C2-298E-41C4-A634-2994DC5F2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F8BE-A260-4A99-A42C-A79CD92D8CF1}" type="datetimeFigureOut">
              <a:rPr lang="nb-NO" smtClean="0"/>
              <a:t>20.10.2022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EB0FD30D-32D4-41BF-8121-5EEC98A59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977782B1-5F2B-4841-A0B1-FF83626D0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5D353-1DB7-4C57-8BA1-86DB91596A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87591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90C2484-F019-4AED-91FF-CA8DCF2B4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12D0870-8AD7-48E1-88E4-3974E6ECA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F8BE-A260-4A99-A42C-A79CD92D8CF1}" type="datetimeFigureOut">
              <a:rPr lang="nb-NO" smtClean="0"/>
              <a:t>20.10.2022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250FE5AB-565F-433A-A2AB-05A7AE893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56554B0-4DEC-4EF4-BE7D-BB6587CD5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5D353-1DB7-4C57-8BA1-86DB91596A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10824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1BF49E96-D0D4-4C81-B074-66F504A6E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F8BE-A260-4A99-A42C-A79CD92D8CF1}" type="datetimeFigureOut">
              <a:rPr lang="nb-NO" smtClean="0"/>
              <a:t>20.10.2022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8D2A08CB-B866-481B-8219-1EE10E95E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50B65AF7-31A9-42CC-85A7-0F979C306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5D353-1DB7-4C57-8BA1-86DB91596A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116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D5DAE55-1B13-4CCA-AE85-0AA46B789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59F929C-9DE9-4A92-BA6E-0D4E5B591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86DDE44-C130-4749-8DFF-44D93633A8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B4A2637-94D8-4721-B66F-69BCD08AE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F8BE-A260-4A99-A42C-A79CD92D8CF1}" type="datetimeFigureOut">
              <a:rPr lang="nb-NO" smtClean="0"/>
              <a:t>20.10.2022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512CDA2-FDF8-4402-A3B0-A856D6253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9A3367A-0FD1-45D1-84F3-FD6BEC92D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5D353-1DB7-4C57-8BA1-86DB91596A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0409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CDE6078-C9E8-4389-B017-800E091AC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6C66887F-77CD-4420-A045-E9D26C25BE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A470335-4736-46D5-9677-E99A8C08B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C678B3BB-B5B1-4270-ADF7-657090A19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F8BE-A260-4A99-A42C-A79CD92D8CF1}" type="datetimeFigureOut">
              <a:rPr lang="nb-NO" smtClean="0"/>
              <a:t>20.10.2022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03FA4C5A-7636-4C00-84F9-ADC58BEF2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0CA8A08-A73C-47C4-B083-4BDBCFC5F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5D353-1DB7-4C57-8BA1-86DB91596A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88499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horzBrick">
          <a:fgClr>
            <a:schemeClr val="accent5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8E24D88A-3226-49D3-A805-FB26481FC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5339039-CB65-46DD-8ACE-45C031A5D9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6935BB5-48D1-44B8-9CBB-14D55EB9FC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3F8BE-A260-4A99-A42C-A79CD92D8CF1}" type="datetimeFigureOut">
              <a:rPr lang="nb-NO" smtClean="0"/>
              <a:t>20.10.2022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8011AE5-57E4-4999-BAD6-1C5D950531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8868EE0-E8D3-47B9-96D1-4BFC4443A3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5D353-1DB7-4C57-8BA1-86DB91596A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51406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tfk.no/skoler/re-vgs/meny/om-skolen/biblioteklaringssenter/" TargetMode="External"/><Relationship Id="rId2" Type="http://schemas.openxmlformats.org/officeDocument/2006/relationships/hyperlink" Target="https://www.vtfk.no/skoler/re-vgs/meny/om-skolen/kontakt-oss/skolens-ledelse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vtfk.no/skoler/re-vgs/meny/elev-ved-re-vgs/elevtjenest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uppe 70">
            <a:extLst>
              <a:ext uri="{FF2B5EF4-FFF2-40B4-BE49-F238E27FC236}">
                <a16:creationId xmlns:a16="http://schemas.microsoft.com/office/drawing/2014/main" id="{071A099F-5395-4646-8A52-2AFA2E091C80}"/>
              </a:ext>
            </a:extLst>
          </p:cNvPr>
          <p:cNvGrpSpPr/>
          <p:nvPr/>
        </p:nvGrpSpPr>
        <p:grpSpPr>
          <a:xfrm>
            <a:off x="263005" y="79285"/>
            <a:ext cx="11129817" cy="6699429"/>
            <a:chOff x="69742" y="0"/>
            <a:chExt cx="11129817" cy="6699429"/>
          </a:xfrm>
        </p:grpSpPr>
        <p:sp>
          <p:nvSpPr>
            <p:cNvPr id="15" name="Frihåndsform: figur 14">
              <a:extLst>
                <a:ext uri="{FF2B5EF4-FFF2-40B4-BE49-F238E27FC236}">
                  <a16:creationId xmlns:a16="http://schemas.microsoft.com/office/drawing/2014/main" id="{0DEC5A3C-ECA7-4C29-8748-F9EF64B98F9E}"/>
                </a:ext>
              </a:extLst>
            </p:cNvPr>
            <p:cNvSpPr/>
            <p:nvPr/>
          </p:nvSpPr>
          <p:spPr>
            <a:xfrm>
              <a:off x="5765368" y="2833341"/>
              <a:ext cx="1515391" cy="757695"/>
            </a:xfrm>
            <a:custGeom>
              <a:avLst/>
              <a:gdLst>
                <a:gd name="connsiteX0" fmla="*/ 0 w 1515391"/>
                <a:gd name="connsiteY0" fmla="*/ 0 h 757695"/>
                <a:gd name="connsiteX1" fmla="*/ 1515391 w 1515391"/>
                <a:gd name="connsiteY1" fmla="*/ 0 h 757695"/>
                <a:gd name="connsiteX2" fmla="*/ 1515391 w 1515391"/>
                <a:gd name="connsiteY2" fmla="*/ 757695 h 757695"/>
                <a:gd name="connsiteX3" fmla="*/ 0 w 1515391"/>
                <a:gd name="connsiteY3" fmla="*/ 757695 h 757695"/>
                <a:gd name="connsiteX4" fmla="*/ 0 w 1515391"/>
                <a:gd name="connsiteY4" fmla="*/ 0 h 7576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5391" h="757695">
                  <a:moveTo>
                    <a:pt x="0" y="0"/>
                  </a:moveTo>
                  <a:lnTo>
                    <a:pt x="1515391" y="0"/>
                  </a:lnTo>
                  <a:lnTo>
                    <a:pt x="1515391" y="757695"/>
                  </a:lnTo>
                  <a:lnTo>
                    <a:pt x="0" y="757695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400" kern="1200" dirty="0"/>
                <a:t>Lærere og annet pedagogisk personale</a:t>
              </a:r>
            </a:p>
          </p:txBody>
        </p:sp>
        <p:cxnSp>
          <p:nvCxnSpPr>
            <p:cNvPr id="60" name="Rett linje 59">
              <a:extLst>
                <a:ext uri="{FF2B5EF4-FFF2-40B4-BE49-F238E27FC236}">
                  <a16:creationId xmlns:a16="http://schemas.microsoft.com/office/drawing/2014/main" id="{45863655-955D-4B16-8B3F-EB100C4915B6}"/>
                </a:ext>
              </a:extLst>
            </p:cNvPr>
            <p:cNvCxnSpPr>
              <a:cxnSpLocks/>
            </p:cNvCxnSpPr>
            <p:nvPr/>
          </p:nvCxnSpPr>
          <p:spPr>
            <a:xfrm>
              <a:off x="1713886" y="4986615"/>
              <a:ext cx="19216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Rett linje 60">
              <a:extLst>
                <a:ext uri="{FF2B5EF4-FFF2-40B4-BE49-F238E27FC236}">
                  <a16:creationId xmlns:a16="http://schemas.microsoft.com/office/drawing/2014/main" id="{3B713F26-5A15-4D69-AA6B-3EE086C30AB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713886" y="5977077"/>
              <a:ext cx="261565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Rett linje 64">
              <a:extLst>
                <a:ext uri="{FF2B5EF4-FFF2-40B4-BE49-F238E27FC236}">
                  <a16:creationId xmlns:a16="http://schemas.microsoft.com/office/drawing/2014/main" id="{3545B61C-6856-414C-8926-6F3C8FD0662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369190" y="6265773"/>
              <a:ext cx="315685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Rett linje 43">
              <a:extLst>
                <a:ext uri="{FF2B5EF4-FFF2-40B4-BE49-F238E27FC236}">
                  <a16:creationId xmlns:a16="http://schemas.microsoft.com/office/drawing/2014/main" id="{6448978C-3EDB-4C07-B966-9DC9AB82AB6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729050" y="4271996"/>
              <a:ext cx="284290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Rett linje 40">
              <a:extLst>
                <a:ext uri="{FF2B5EF4-FFF2-40B4-BE49-F238E27FC236}">
                  <a16:creationId xmlns:a16="http://schemas.microsoft.com/office/drawing/2014/main" id="{464B6D5B-59C0-4334-AB5C-49DDF54675F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729050" y="3205812"/>
              <a:ext cx="293914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kstSylinder 3">
              <a:extLst>
                <a:ext uri="{FF2B5EF4-FFF2-40B4-BE49-F238E27FC236}">
                  <a16:creationId xmlns:a16="http://schemas.microsoft.com/office/drawing/2014/main" id="{CD7EA8DE-1418-4681-91DB-BC7B61CC4634}"/>
                </a:ext>
              </a:extLst>
            </p:cNvPr>
            <p:cNvSpPr txBox="1"/>
            <p:nvPr/>
          </p:nvSpPr>
          <p:spPr>
            <a:xfrm>
              <a:off x="2948153" y="0"/>
              <a:ext cx="60697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b="1" dirty="0">
                  <a:solidFill>
                    <a:schemeClr val="accent1">
                      <a:lumMod val="75000"/>
                    </a:schemeClr>
                  </a:solidFill>
                </a:rPr>
                <a:t>Organisasjonskart Re vgs</a:t>
              </a:r>
            </a:p>
          </p:txBody>
        </p:sp>
        <p:sp>
          <p:nvSpPr>
            <p:cNvPr id="6" name="Frihåndsform: figur 5">
              <a:extLst>
                <a:ext uri="{FF2B5EF4-FFF2-40B4-BE49-F238E27FC236}">
                  <a16:creationId xmlns:a16="http://schemas.microsoft.com/office/drawing/2014/main" id="{D1EF6501-7092-4D0A-8C53-41A267360A4F}"/>
                </a:ext>
              </a:extLst>
            </p:cNvPr>
            <p:cNvSpPr/>
            <p:nvPr/>
          </p:nvSpPr>
          <p:spPr>
            <a:xfrm>
              <a:off x="1936411" y="1788168"/>
              <a:ext cx="1515391" cy="757695"/>
            </a:xfrm>
            <a:custGeom>
              <a:avLst/>
              <a:gdLst>
                <a:gd name="connsiteX0" fmla="*/ 0 w 1515391"/>
                <a:gd name="connsiteY0" fmla="*/ 0 h 757695"/>
                <a:gd name="connsiteX1" fmla="*/ 1515391 w 1515391"/>
                <a:gd name="connsiteY1" fmla="*/ 0 h 757695"/>
                <a:gd name="connsiteX2" fmla="*/ 1515391 w 1515391"/>
                <a:gd name="connsiteY2" fmla="*/ 757695 h 757695"/>
                <a:gd name="connsiteX3" fmla="*/ 0 w 1515391"/>
                <a:gd name="connsiteY3" fmla="*/ 757695 h 757695"/>
                <a:gd name="connsiteX4" fmla="*/ 0 w 1515391"/>
                <a:gd name="connsiteY4" fmla="*/ 0 h 7576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5391" h="757695">
                  <a:moveTo>
                    <a:pt x="0" y="0"/>
                  </a:moveTo>
                  <a:lnTo>
                    <a:pt x="1515391" y="0"/>
                  </a:lnTo>
                  <a:lnTo>
                    <a:pt x="1515391" y="757695"/>
                  </a:lnTo>
                  <a:lnTo>
                    <a:pt x="0" y="757695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400" kern="1200" dirty="0">
                  <a:hlinkClick r:id="rId2"/>
                </a:rPr>
                <a:t>Avdelingsleder</a:t>
              </a:r>
              <a:r>
                <a:rPr lang="nb-NO" sz="1400" kern="1200" dirty="0"/>
                <a:t> administrasjon</a:t>
              </a:r>
            </a:p>
          </p:txBody>
        </p:sp>
        <p:sp>
          <p:nvSpPr>
            <p:cNvPr id="7" name="Frihåndsform: figur 6">
              <a:extLst>
                <a:ext uri="{FF2B5EF4-FFF2-40B4-BE49-F238E27FC236}">
                  <a16:creationId xmlns:a16="http://schemas.microsoft.com/office/drawing/2014/main" id="{FFD36792-6CA0-4743-8D28-37773F5D029D}"/>
                </a:ext>
              </a:extLst>
            </p:cNvPr>
            <p:cNvSpPr/>
            <p:nvPr/>
          </p:nvSpPr>
          <p:spPr>
            <a:xfrm>
              <a:off x="3912341" y="1788169"/>
              <a:ext cx="1515391" cy="757695"/>
            </a:xfrm>
            <a:custGeom>
              <a:avLst/>
              <a:gdLst>
                <a:gd name="connsiteX0" fmla="*/ 0 w 1515391"/>
                <a:gd name="connsiteY0" fmla="*/ 0 h 757695"/>
                <a:gd name="connsiteX1" fmla="*/ 1515391 w 1515391"/>
                <a:gd name="connsiteY1" fmla="*/ 0 h 757695"/>
                <a:gd name="connsiteX2" fmla="*/ 1515391 w 1515391"/>
                <a:gd name="connsiteY2" fmla="*/ 757695 h 757695"/>
                <a:gd name="connsiteX3" fmla="*/ 0 w 1515391"/>
                <a:gd name="connsiteY3" fmla="*/ 757695 h 757695"/>
                <a:gd name="connsiteX4" fmla="*/ 0 w 1515391"/>
                <a:gd name="connsiteY4" fmla="*/ 0 h 7576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5391" h="757695">
                  <a:moveTo>
                    <a:pt x="0" y="0"/>
                  </a:moveTo>
                  <a:lnTo>
                    <a:pt x="1515391" y="0"/>
                  </a:lnTo>
                  <a:lnTo>
                    <a:pt x="1515391" y="757695"/>
                  </a:lnTo>
                  <a:lnTo>
                    <a:pt x="0" y="757695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400" kern="1200">
                  <a:hlinkClick r:id="rId2"/>
                </a:rPr>
                <a:t>2 Avdelingsledere</a:t>
              </a:r>
              <a:br>
                <a:rPr lang="nb-NO" sz="1400" kern="1200" dirty="0"/>
              </a:br>
              <a:r>
                <a:rPr lang="nb-NO" sz="1400" kern="1200" dirty="0"/>
                <a:t>Studiespesialisering</a:t>
              </a:r>
            </a:p>
          </p:txBody>
        </p:sp>
        <p:sp>
          <p:nvSpPr>
            <p:cNvPr id="8" name="Frihåndsform: figur 7">
              <a:extLst>
                <a:ext uri="{FF2B5EF4-FFF2-40B4-BE49-F238E27FC236}">
                  <a16:creationId xmlns:a16="http://schemas.microsoft.com/office/drawing/2014/main" id="{17DE277C-EA33-4CEC-8ACA-966AD4F8AE69}"/>
                </a:ext>
              </a:extLst>
            </p:cNvPr>
            <p:cNvSpPr/>
            <p:nvPr/>
          </p:nvSpPr>
          <p:spPr>
            <a:xfrm>
              <a:off x="5781041" y="1796091"/>
              <a:ext cx="1515391" cy="757695"/>
            </a:xfrm>
            <a:custGeom>
              <a:avLst/>
              <a:gdLst>
                <a:gd name="connsiteX0" fmla="*/ 0 w 1515391"/>
                <a:gd name="connsiteY0" fmla="*/ 0 h 757695"/>
                <a:gd name="connsiteX1" fmla="*/ 1515391 w 1515391"/>
                <a:gd name="connsiteY1" fmla="*/ 0 h 757695"/>
                <a:gd name="connsiteX2" fmla="*/ 1515391 w 1515391"/>
                <a:gd name="connsiteY2" fmla="*/ 757695 h 757695"/>
                <a:gd name="connsiteX3" fmla="*/ 0 w 1515391"/>
                <a:gd name="connsiteY3" fmla="*/ 757695 h 757695"/>
                <a:gd name="connsiteX4" fmla="*/ 0 w 1515391"/>
                <a:gd name="connsiteY4" fmla="*/ 0 h 7576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5391" h="757695">
                  <a:moveTo>
                    <a:pt x="0" y="0"/>
                  </a:moveTo>
                  <a:lnTo>
                    <a:pt x="1515391" y="0"/>
                  </a:lnTo>
                  <a:lnTo>
                    <a:pt x="1515391" y="757695"/>
                  </a:lnTo>
                  <a:lnTo>
                    <a:pt x="0" y="757695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400" kern="1200" dirty="0">
                  <a:hlinkClick r:id="rId2"/>
                </a:rPr>
                <a:t>Avdelingsleder</a:t>
              </a:r>
              <a:br>
                <a:rPr lang="nb-NO" sz="1400" kern="1200" dirty="0"/>
              </a:br>
              <a:r>
                <a:rPr lang="nb-NO" sz="1400" kern="1200" dirty="0"/>
                <a:t>Idrettsfag</a:t>
              </a:r>
            </a:p>
          </p:txBody>
        </p:sp>
        <p:sp>
          <p:nvSpPr>
            <p:cNvPr id="9" name="Frihåndsform: figur 8">
              <a:extLst>
                <a:ext uri="{FF2B5EF4-FFF2-40B4-BE49-F238E27FC236}">
                  <a16:creationId xmlns:a16="http://schemas.microsoft.com/office/drawing/2014/main" id="{B98C5517-8944-4422-987A-4D34AAE8F324}"/>
                </a:ext>
              </a:extLst>
            </p:cNvPr>
            <p:cNvSpPr/>
            <p:nvPr/>
          </p:nvSpPr>
          <p:spPr>
            <a:xfrm>
              <a:off x="7679584" y="1776868"/>
              <a:ext cx="1515391" cy="757695"/>
            </a:xfrm>
            <a:custGeom>
              <a:avLst/>
              <a:gdLst>
                <a:gd name="connsiteX0" fmla="*/ 0 w 1515391"/>
                <a:gd name="connsiteY0" fmla="*/ 0 h 757695"/>
                <a:gd name="connsiteX1" fmla="*/ 1515391 w 1515391"/>
                <a:gd name="connsiteY1" fmla="*/ 0 h 757695"/>
                <a:gd name="connsiteX2" fmla="*/ 1515391 w 1515391"/>
                <a:gd name="connsiteY2" fmla="*/ 757695 h 757695"/>
                <a:gd name="connsiteX3" fmla="*/ 0 w 1515391"/>
                <a:gd name="connsiteY3" fmla="*/ 757695 h 757695"/>
                <a:gd name="connsiteX4" fmla="*/ 0 w 1515391"/>
                <a:gd name="connsiteY4" fmla="*/ 0 h 7576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5391" h="757695">
                  <a:moveTo>
                    <a:pt x="0" y="0"/>
                  </a:moveTo>
                  <a:lnTo>
                    <a:pt x="1515391" y="0"/>
                  </a:lnTo>
                  <a:lnTo>
                    <a:pt x="1515391" y="757695"/>
                  </a:lnTo>
                  <a:lnTo>
                    <a:pt x="0" y="757695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400" kern="1200" dirty="0">
                  <a:hlinkClick r:id="rId2"/>
                </a:rPr>
                <a:t>Avdelingsleder</a:t>
              </a:r>
              <a:br>
                <a:rPr lang="nb-NO" sz="1400" kern="1200" dirty="0"/>
              </a:br>
              <a:r>
                <a:rPr lang="nb-NO" sz="1400" kern="1200" dirty="0"/>
                <a:t>Helse- og oppvekst</a:t>
              </a:r>
            </a:p>
          </p:txBody>
        </p:sp>
        <p:sp>
          <p:nvSpPr>
            <p:cNvPr id="10" name="Frihåndsform: figur 9">
              <a:extLst>
                <a:ext uri="{FF2B5EF4-FFF2-40B4-BE49-F238E27FC236}">
                  <a16:creationId xmlns:a16="http://schemas.microsoft.com/office/drawing/2014/main" id="{A1803A77-03C9-49DF-96CF-57FC77BB2C3F}"/>
                </a:ext>
              </a:extLst>
            </p:cNvPr>
            <p:cNvSpPr/>
            <p:nvPr/>
          </p:nvSpPr>
          <p:spPr>
            <a:xfrm>
              <a:off x="9684168" y="1772975"/>
              <a:ext cx="1515391" cy="757695"/>
            </a:xfrm>
            <a:custGeom>
              <a:avLst/>
              <a:gdLst>
                <a:gd name="connsiteX0" fmla="*/ 0 w 1515391"/>
                <a:gd name="connsiteY0" fmla="*/ 0 h 757695"/>
                <a:gd name="connsiteX1" fmla="*/ 1515391 w 1515391"/>
                <a:gd name="connsiteY1" fmla="*/ 0 h 757695"/>
                <a:gd name="connsiteX2" fmla="*/ 1515391 w 1515391"/>
                <a:gd name="connsiteY2" fmla="*/ 757695 h 757695"/>
                <a:gd name="connsiteX3" fmla="*/ 0 w 1515391"/>
                <a:gd name="connsiteY3" fmla="*/ 757695 h 757695"/>
                <a:gd name="connsiteX4" fmla="*/ 0 w 1515391"/>
                <a:gd name="connsiteY4" fmla="*/ 0 h 7576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5391" h="757695">
                  <a:moveTo>
                    <a:pt x="0" y="0"/>
                  </a:moveTo>
                  <a:lnTo>
                    <a:pt x="1515391" y="0"/>
                  </a:lnTo>
                  <a:lnTo>
                    <a:pt x="1515391" y="757695"/>
                  </a:lnTo>
                  <a:lnTo>
                    <a:pt x="0" y="757695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400" kern="1200" dirty="0">
                  <a:hlinkClick r:id="rId2"/>
                </a:rPr>
                <a:t>Avdelingsleder</a:t>
              </a:r>
              <a:br>
                <a:rPr lang="nb-NO" sz="1400" kern="1200" dirty="0"/>
              </a:br>
              <a:r>
                <a:rPr lang="nb-NO" sz="1400" kern="1200" dirty="0"/>
                <a:t>Bygg- og anlegg</a:t>
              </a:r>
            </a:p>
          </p:txBody>
        </p:sp>
        <p:sp>
          <p:nvSpPr>
            <p:cNvPr id="11" name="Frihåndsform: figur 10">
              <a:extLst>
                <a:ext uri="{FF2B5EF4-FFF2-40B4-BE49-F238E27FC236}">
                  <a16:creationId xmlns:a16="http://schemas.microsoft.com/office/drawing/2014/main" id="{4F86618E-5F4A-4A02-AF4A-71A86908FDA4}"/>
                </a:ext>
              </a:extLst>
            </p:cNvPr>
            <p:cNvSpPr/>
            <p:nvPr/>
          </p:nvSpPr>
          <p:spPr>
            <a:xfrm>
              <a:off x="1936411" y="2740350"/>
              <a:ext cx="1515391" cy="757695"/>
            </a:xfrm>
            <a:custGeom>
              <a:avLst/>
              <a:gdLst>
                <a:gd name="connsiteX0" fmla="*/ 0 w 1515391"/>
                <a:gd name="connsiteY0" fmla="*/ 0 h 757695"/>
                <a:gd name="connsiteX1" fmla="*/ 1515391 w 1515391"/>
                <a:gd name="connsiteY1" fmla="*/ 0 h 757695"/>
                <a:gd name="connsiteX2" fmla="*/ 1515391 w 1515391"/>
                <a:gd name="connsiteY2" fmla="*/ 757695 h 757695"/>
                <a:gd name="connsiteX3" fmla="*/ 0 w 1515391"/>
                <a:gd name="connsiteY3" fmla="*/ 757695 h 757695"/>
                <a:gd name="connsiteX4" fmla="*/ 0 w 1515391"/>
                <a:gd name="connsiteY4" fmla="*/ 0 h 7576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5391" h="757695">
                  <a:moveTo>
                    <a:pt x="0" y="0"/>
                  </a:moveTo>
                  <a:lnTo>
                    <a:pt x="1515391" y="0"/>
                  </a:lnTo>
                  <a:lnTo>
                    <a:pt x="1515391" y="757695"/>
                  </a:lnTo>
                  <a:lnTo>
                    <a:pt x="0" y="757695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400" kern="1200" dirty="0"/>
                <a:t>Stab/Støtte</a:t>
              </a:r>
            </a:p>
          </p:txBody>
        </p:sp>
        <p:sp>
          <p:nvSpPr>
            <p:cNvPr id="13" name="Frihåndsform: figur 12">
              <a:extLst>
                <a:ext uri="{FF2B5EF4-FFF2-40B4-BE49-F238E27FC236}">
                  <a16:creationId xmlns:a16="http://schemas.microsoft.com/office/drawing/2014/main" id="{A161B1F5-23F9-4429-81EF-7BF26274C903}"/>
                </a:ext>
              </a:extLst>
            </p:cNvPr>
            <p:cNvSpPr/>
            <p:nvPr/>
          </p:nvSpPr>
          <p:spPr>
            <a:xfrm>
              <a:off x="1907754" y="3668926"/>
              <a:ext cx="1515391" cy="757695"/>
            </a:xfrm>
            <a:custGeom>
              <a:avLst/>
              <a:gdLst>
                <a:gd name="connsiteX0" fmla="*/ 0 w 1515391"/>
                <a:gd name="connsiteY0" fmla="*/ 0 h 757695"/>
                <a:gd name="connsiteX1" fmla="*/ 1515391 w 1515391"/>
                <a:gd name="connsiteY1" fmla="*/ 0 h 757695"/>
                <a:gd name="connsiteX2" fmla="*/ 1515391 w 1515391"/>
                <a:gd name="connsiteY2" fmla="*/ 757695 h 757695"/>
                <a:gd name="connsiteX3" fmla="*/ 0 w 1515391"/>
                <a:gd name="connsiteY3" fmla="*/ 757695 h 757695"/>
                <a:gd name="connsiteX4" fmla="*/ 0 w 1515391"/>
                <a:gd name="connsiteY4" fmla="*/ 0 h 7576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5391" h="757695">
                  <a:moveTo>
                    <a:pt x="0" y="0"/>
                  </a:moveTo>
                  <a:lnTo>
                    <a:pt x="1515391" y="0"/>
                  </a:lnTo>
                  <a:lnTo>
                    <a:pt x="1515391" y="757695"/>
                  </a:lnTo>
                  <a:lnTo>
                    <a:pt x="0" y="757695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400" kern="1200" dirty="0">
                  <a:hlinkClick r:id="rId3"/>
                </a:rPr>
                <a:t>Bibliotek</a:t>
              </a:r>
              <a:endParaRPr lang="nb-NO" sz="1400" kern="1200" dirty="0"/>
            </a:p>
          </p:txBody>
        </p:sp>
        <p:sp>
          <p:nvSpPr>
            <p:cNvPr id="14" name="Frihåndsform: figur 13">
              <a:extLst>
                <a:ext uri="{FF2B5EF4-FFF2-40B4-BE49-F238E27FC236}">
                  <a16:creationId xmlns:a16="http://schemas.microsoft.com/office/drawing/2014/main" id="{755B9876-6D21-4658-A772-AC3544F9D914}"/>
                </a:ext>
              </a:extLst>
            </p:cNvPr>
            <p:cNvSpPr/>
            <p:nvPr/>
          </p:nvSpPr>
          <p:spPr>
            <a:xfrm>
              <a:off x="3866826" y="2848104"/>
              <a:ext cx="1515391" cy="757695"/>
            </a:xfrm>
            <a:custGeom>
              <a:avLst/>
              <a:gdLst>
                <a:gd name="connsiteX0" fmla="*/ 0 w 1515391"/>
                <a:gd name="connsiteY0" fmla="*/ 0 h 757695"/>
                <a:gd name="connsiteX1" fmla="*/ 1515391 w 1515391"/>
                <a:gd name="connsiteY1" fmla="*/ 0 h 757695"/>
                <a:gd name="connsiteX2" fmla="*/ 1515391 w 1515391"/>
                <a:gd name="connsiteY2" fmla="*/ 757695 h 757695"/>
                <a:gd name="connsiteX3" fmla="*/ 0 w 1515391"/>
                <a:gd name="connsiteY3" fmla="*/ 757695 h 757695"/>
                <a:gd name="connsiteX4" fmla="*/ 0 w 1515391"/>
                <a:gd name="connsiteY4" fmla="*/ 0 h 7576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5391" h="757695">
                  <a:moveTo>
                    <a:pt x="0" y="0"/>
                  </a:moveTo>
                  <a:lnTo>
                    <a:pt x="1515391" y="0"/>
                  </a:lnTo>
                  <a:lnTo>
                    <a:pt x="1515391" y="757695"/>
                  </a:lnTo>
                  <a:lnTo>
                    <a:pt x="0" y="757695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400" kern="1200" dirty="0"/>
                <a:t>Lærere og annet pedagogisk personale</a:t>
              </a:r>
            </a:p>
          </p:txBody>
        </p:sp>
        <p:sp>
          <p:nvSpPr>
            <p:cNvPr id="17" name="Frihåndsform: figur 16">
              <a:extLst>
                <a:ext uri="{FF2B5EF4-FFF2-40B4-BE49-F238E27FC236}">
                  <a16:creationId xmlns:a16="http://schemas.microsoft.com/office/drawing/2014/main" id="{93BCD6FC-CDB8-486A-8277-0341D4EC8076}"/>
                </a:ext>
              </a:extLst>
            </p:cNvPr>
            <p:cNvSpPr/>
            <p:nvPr/>
          </p:nvSpPr>
          <p:spPr>
            <a:xfrm>
              <a:off x="7679584" y="2833341"/>
              <a:ext cx="1515391" cy="757695"/>
            </a:xfrm>
            <a:custGeom>
              <a:avLst/>
              <a:gdLst>
                <a:gd name="connsiteX0" fmla="*/ 0 w 1515391"/>
                <a:gd name="connsiteY0" fmla="*/ 0 h 757695"/>
                <a:gd name="connsiteX1" fmla="*/ 1515391 w 1515391"/>
                <a:gd name="connsiteY1" fmla="*/ 0 h 757695"/>
                <a:gd name="connsiteX2" fmla="*/ 1515391 w 1515391"/>
                <a:gd name="connsiteY2" fmla="*/ 757695 h 757695"/>
                <a:gd name="connsiteX3" fmla="*/ 0 w 1515391"/>
                <a:gd name="connsiteY3" fmla="*/ 757695 h 757695"/>
                <a:gd name="connsiteX4" fmla="*/ 0 w 1515391"/>
                <a:gd name="connsiteY4" fmla="*/ 0 h 7576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5391" h="757695">
                  <a:moveTo>
                    <a:pt x="0" y="0"/>
                  </a:moveTo>
                  <a:lnTo>
                    <a:pt x="1515391" y="0"/>
                  </a:lnTo>
                  <a:lnTo>
                    <a:pt x="1515391" y="757695"/>
                  </a:lnTo>
                  <a:lnTo>
                    <a:pt x="0" y="757695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400" kern="1200" dirty="0"/>
                <a:t>Lærere og annet pedagogisk personale</a:t>
              </a:r>
            </a:p>
          </p:txBody>
        </p:sp>
        <p:sp>
          <p:nvSpPr>
            <p:cNvPr id="19" name="Frihåndsform: figur 18">
              <a:extLst>
                <a:ext uri="{FF2B5EF4-FFF2-40B4-BE49-F238E27FC236}">
                  <a16:creationId xmlns:a16="http://schemas.microsoft.com/office/drawing/2014/main" id="{66A56A97-7E71-4E8A-A67D-8538D886D3DC}"/>
                </a:ext>
              </a:extLst>
            </p:cNvPr>
            <p:cNvSpPr/>
            <p:nvPr/>
          </p:nvSpPr>
          <p:spPr>
            <a:xfrm>
              <a:off x="9684168" y="2831095"/>
              <a:ext cx="1515391" cy="757695"/>
            </a:xfrm>
            <a:custGeom>
              <a:avLst/>
              <a:gdLst>
                <a:gd name="connsiteX0" fmla="*/ 0 w 1515391"/>
                <a:gd name="connsiteY0" fmla="*/ 0 h 757695"/>
                <a:gd name="connsiteX1" fmla="*/ 1515391 w 1515391"/>
                <a:gd name="connsiteY1" fmla="*/ 0 h 757695"/>
                <a:gd name="connsiteX2" fmla="*/ 1515391 w 1515391"/>
                <a:gd name="connsiteY2" fmla="*/ 757695 h 757695"/>
                <a:gd name="connsiteX3" fmla="*/ 0 w 1515391"/>
                <a:gd name="connsiteY3" fmla="*/ 757695 h 757695"/>
                <a:gd name="connsiteX4" fmla="*/ 0 w 1515391"/>
                <a:gd name="connsiteY4" fmla="*/ 0 h 7576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5391" h="757695">
                  <a:moveTo>
                    <a:pt x="0" y="0"/>
                  </a:moveTo>
                  <a:lnTo>
                    <a:pt x="1515391" y="0"/>
                  </a:lnTo>
                  <a:lnTo>
                    <a:pt x="1515391" y="757695"/>
                  </a:lnTo>
                  <a:lnTo>
                    <a:pt x="0" y="757695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400" kern="1200" dirty="0"/>
                <a:t>Lærere og annet pedagogisk personale</a:t>
              </a:r>
            </a:p>
          </p:txBody>
        </p:sp>
        <p:sp>
          <p:nvSpPr>
            <p:cNvPr id="20" name="Frihåndsform: figur 19">
              <a:extLst>
                <a:ext uri="{FF2B5EF4-FFF2-40B4-BE49-F238E27FC236}">
                  <a16:creationId xmlns:a16="http://schemas.microsoft.com/office/drawing/2014/main" id="{BBA89730-5371-408E-B05A-448EB62796D1}"/>
                </a:ext>
              </a:extLst>
            </p:cNvPr>
            <p:cNvSpPr/>
            <p:nvPr/>
          </p:nvSpPr>
          <p:spPr>
            <a:xfrm>
              <a:off x="1889298" y="4650843"/>
              <a:ext cx="1515391" cy="757695"/>
            </a:xfrm>
            <a:custGeom>
              <a:avLst/>
              <a:gdLst>
                <a:gd name="connsiteX0" fmla="*/ 0 w 1515391"/>
                <a:gd name="connsiteY0" fmla="*/ 0 h 757695"/>
                <a:gd name="connsiteX1" fmla="*/ 1515391 w 1515391"/>
                <a:gd name="connsiteY1" fmla="*/ 0 h 757695"/>
                <a:gd name="connsiteX2" fmla="*/ 1515391 w 1515391"/>
                <a:gd name="connsiteY2" fmla="*/ 757695 h 757695"/>
                <a:gd name="connsiteX3" fmla="*/ 0 w 1515391"/>
                <a:gd name="connsiteY3" fmla="*/ 757695 h 757695"/>
                <a:gd name="connsiteX4" fmla="*/ 0 w 1515391"/>
                <a:gd name="connsiteY4" fmla="*/ 0 h 7576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5391" h="757695">
                  <a:moveTo>
                    <a:pt x="0" y="0"/>
                  </a:moveTo>
                  <a:lnTo>
                    <a:pt x="1515391" y="0"/>
                  </a:lnTo>
                  <a:lnTo>
                    <a:pt x="1515391" y="757695"/>
                  </a:lnTo>
                  <a:lnTo>
                    <a:pt x="0" y="757695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400" kern="1200" dirty="0"/>
                <a:t>Teknisk</a:t>
              </a:r>
            </a:p>
          </p:txBody>
        </p:sp>
        <p:sp>
          <p:nvSpPr>
            <p:cNvPr id="21" name="Frihåndsform: figur 20">
              <a:extLst>
                <a:ext uri="{FF2B5EF4-FFF2-40B4-BE49-F238E27FC236}">
                  <a16:creationId xmlns:a16="http://schemas.microsoft.com/office/drawing/2014/main" id="{68D359BE-0848-4DAC-96A9-B90777DD33A3}"/>
                </a:ext>
              </a:extLst>
            </p:cNvPr>
            <p:cNvSpPr/>
            <p:nvPr/>
          </p:nvSpPr>
          <p:spPr>
            <a:xfrm>
              <a:off x="1882945" y="5598230"/>
              <a:ext cx="1515391" cy="757695"/>
            </a:xfrm>
            <a:custGeom>
              <a:avLst/>
              <a:gdLst>
                <a:gd name="connsiteX0" fmla="*/ 0 w 1515391"/>
                <a:gd name="connsiteY0" fmla="*/ 0 h 757695"/>
                <a:gd name="connsiteX1" fmla="*/ 1515391 w 1515391"/>
                <a:gd name="connsiteY1" fmla="*/ 0 h 757695"/>
                <a:gd name="connsiteX2" fmla="*/ 1515391 w 1515391"/>
                <a:gd name="connsiteY2" fmla="*/ 757695 h 757695"/>
                <a:gd name="connsiteX3" fmla="*/ 0 w 1515391"/>
                <a:gd name="connsiteY3" fmla="*/ 757695 h 757695"/>
                <a:gd name="connsiteX4" fmla="*/ 0 w 1515391"/>
                <a:gd name="connsiteY4" fmla="*/ 0 h 7576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5391" h="757695">
                  <a:moveTo>
                    <a:pt x="0" y="0"/>
                  </a:moveTo>
                  <a:lnTo>
                    <a:pt x="1515391" y="0"/>
                  </a:lnTo>
                  <a:lnTo>
                    <a:pt x="1515391" y="757695"/>
                  </a:lnTo>
                  <a:lnTo>
                    <a:pt x="0" y="757695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400" kern="1200" dirty="0"/>
                <a:t>Ledende renholder</a:t>
              </a:r>
            </a:p>
          </p:txBody>
        </p:sp>
        <p:sp>
          <p:nvSpPr>
            <p:cNvPr id="23" name="Frihåndsform: figur 22">
              <a:extLst>
                <a:ext uri="{FF2B5EF4-FFF2-40B4-BE49-F238E27FC236}">
                  <a16:creationId xmlns:a16="http://schemas.microsoft.com/office/drawing/2014/main" id="{ED394D2C-2F30-41E4-A5A9-31197A22948F}"/>
                </a:ext>
              </a:extLst>
            </p:cNvPr>
            <p:cNvSpPr/>
            <p:nvPr/>
          </p:nvSpPr>
          <p:spPr>
            <a:xfrm>
              <a:off x="69742" y="1739007"/>
              <a:ext cx="1515391" cy="757695"/>
            </a:xfrm>
            <a:custGeom>
              <a:avLst/>
              <a:gdLst>
                <a:gd name="connsiteX0" fmla="*/ 0 w 1515391"/>
                <a:gd name="connsiteY0" fmla="*/ 0 h 757695"/>
                <a:gd name="connsiteX1" fmla="*/ 1515391 w 1515391"/>
                <a:gd name="connsiteY1" fmla="*/ 0 h 757695"/>
                <a:gd name="connsiteX2" fmla="*/ 1515391 w 1515391"/>
                <a:gd name="connsiteY2" fmla="*/ 757695 h 757695"/>
                <a:gd name="connsiteX3" fmla="*/ 0 w 1515391"/>
                <a:gd name="connsiteY3" fmla="*/ 757695 h 757695"/>
                <a:gd name="connsiteX4" fmla="*/ 0 w 1515391"/>
                <a:gd name="connsiteY4" fmla="*/ 0 h 7576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5391" h="757695">
                  <a:moveTo>
                    <a:pt x="0" y="0"/>
                  </a:moveTo>
                  <a:lnTo>
                    <a:pt x="1515391" y="0"/>
                  </a:lnTo>
                  <a:lnTo>
                    <a:pt x="1515391" y="757695"/>
                  </a:lnTo>
                  <a:lnTo>
                    <a:pt x="0" y="757695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400" kern="1200" dirty="0">
                  <a:hlinkClick r:id="rId4"/>
                </a:rPr>
                <a:t>Elevtjenester</a:t>
              </a:r>
              <a:endParaRPr lang="nb-NO" sz="1400" kern="1200" dirty="0"/>
            </a:p>
          </p:txBody>
        </p:sp>
        <p:sp>
          <p:nvSpPr>
            <p:cNvPr id="22" name="Frihåndsform: figur 21">
              <a:extLst>
                <a:ext uri="{FF2B5EF4-FFF2-40B4-BE49-F238E27FC236}">
                  <a16:creationId xmlns:a16="http://schemas.microsoft.com/office/drawing/2014/main" id="{30C86E35-3ADD-4736-B458-6F4C1F9914AA}"/>
                </a:ext>
              </a:extLst>
            </p:cNvPr>
            <p:cNvSpPr/>
            <p:nvPr/>
          </p:nvSpPr>
          <p:spPr>
            <a:xfrm>
              <a:off x="3619916" y="6112306"/>
              <a:ext cx="1515391" cy="587123"/>
            </a:xfrm>
            <a:custGeom>
              <a:avLst/>
              <a:gdLst>
                <a:gd name="connsiteX0" fmla="*/ 0 w 1515391"/>
                <a:gd name="connsiteY0" fmla="*/ 0 h 757695"/>
                <a:gd name="connsiteX1" fmla="*/ 1515391 w 1515391"/>
                <a:gd name="connsiteY1" fmla="*/ 0 h 757695"/>
                <a:gd name="connsiteX2" fmla="*/ 1515391 w 1515391"/>
                <a:gd name="connsiteY2" fmla="*/ 757695 h 757695"/>
                <a:gd name="connsiteX3" fmla="*/ 0 w 1515391"/>
                <a:gd name="connsiteY3" fmla="*/ 757695 h 757695"/>
                <a:gd name="connsiteX4" fmla="*/ 0 w 1515391"/>
                <a:gd name="connsiteY4" fmla="*/ 0 h 7576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5391" h="757695">
                  <a:moveTo>
                    <a:pt x="0" y="0"/>
                  </a:moveTo>
                  <a:lnTo>
                    <a:pt x="1515391" y="0"/>
                  </a:lnTo>
                  <a:lnTo>
                    <a:pt x="1515391" y="757695"/>
                  </a:lnTo>
                  <a:lnTo>
                    <a:pt x="0" y="757695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400" kern="1200" dirty="0"/>
                <a:t>Renholdere</a:t>
              </a:r>
            </a:p>
          </p:txBody>
        </p:sp>
        <p:cxnSp>
          <p:nvCxnSpPr>
            <p:cNvPr id="26" name="Rett linje 25">
              <a:extLst>
                <a:ext uri="{FF2B5EF4-FFF2-40B4-BE49-F238E27FC236}">
                  <a16:creationId xmlns:a16="http://schemas.microsoft.com/office/drawing/2014/main" id="{A31BF468-6B96-4D38-B412-2BD4A43B92B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8323" y="1578429"/>
              <a:ext cx="5061734" cy="13928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Rett linje 27">
              <a:extLst>
                <a:ext uri="{FF2B5EF4-FFF2-40B4-BE49-F238E27FC236}">
                  <a16:creationId xmlns:a16="http://schemas.microsoft.com/office/drawing/2014/main" id="{3B7AB5FE-FA16-4E8F-A718-65C93B3B04A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900057" y="1580925"/>
              <a:ext cx="4615542" cy="27723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Rett linje 30">
              <a:extLst>
                <a:ext uri="{FF2B5EF4-FFF2-40B4-BE49-F238E27FC236}">
                  <a16:creationId xmlns:a16="http://schemas.microsoft.com/office/drawing/2014/main" id="{EEA8C4CD-F45B-4DC3-A652-28421442DBAA}"/>
                </a:ext>
              </a:extLst>
            </p:cNvPr>
            <p:cNvCxnSpPr/>
            <p:nvPr/>
          </p:nvCxnSpPr>
          <p:spPr>
            <a:xfrm>
              <a:off x="838323" y="1571991"/>
              <a:ext cx="0" cy="211485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Rett linje 31">
              <a:extLst>
                <a:ext uri="{FF2B5EF4-FFF2-40B4-BE49-F238E27FC236}">
                  <a16:creationId xmlns:a16="http://schemas.microsoft.com/office/drawing/2014/main" id="{9B39BDAF-48D4-413D-9476-3C702E3B29B0}"/>
                </a:ext>
              </a:extLst>
            </p:cNvPr>
            <p:cNvCxnSpPr/>
            <p:nvPr/>
          </p:nvCxnSpPr>
          <p:spPr>
            <a:xfrm>
              <a:off x="2665450" y="1556657"/>
              <a:ext cx="0" cy="211485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Rett linje 32">
              <a:extLst>
                <a:ext uri="{FF2B5EF4-FFF2-40B4-BE49-F238E27FC236}">
                  <a16:creationId xmlns:a16="http://schemas.microsoft.com/office/drawing/2014/main" id="{FEFA1E60-5C56-4894-9216-77968CF0D32C}"/>
                </a:ext>
              </a:extLst>
            </p:cNvPr>
            <p:cNvCxnSpPr/>
            <p:nvPr/>
          </p:nvCxnSpPr>
          <p:spPr>
            <a:xfrm>
              <a:off x="4624522" y="1584606"/>
              <a:ext cx="0" cy="211485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Rett linje 33">
              <a:extLst>
                <a:ext uri="{FF2B5EF4-FFF2-40B4-BE49-F238E27FC236}">
                  <a16:creationId xmlns:a16="http://schemas.microsoft.com/office/drawing/2014/main" id="{6D60B792-DB0F-441A-BABA-8A08317F006D}"/>
                </a:ext>
              </a:extLst>
            </p:cNvPr>
            <p:cNvCxnSpPr/>
            <p:nvPr/>
          </p:nvCxnSpPr>
          <p:spPr>
            <a:xfrm>
              <a:off x="6474167" y="1571990"/>
              <a:ext cx="0" cy="211485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Rett linje 34">
              <a:extLst>
                <a:ext uri="{FF2B5EF4-FFF2-40B4-BE49-F238E27FC236}">
                  <a16:creationId xmlns:a16="http://schemas.microsoft.com/office/drawing/2014/main" id="{A8349E01-7288-4D73-8E20-81C5B723638F}"/>
                </a:ext>
              </a:extLst>
            </p:cNvPr>
            <p:cNvCxnSpPr/>
            <p:nvPr/>
          </p:nvCxnSpPr>
          <p:spPr>
            <a:xfrm>
              <a:off x="8437278" y="1571989"/>
              <a:ext cx="0" cy="211485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Rett linje 35">
              <a:extLst>
                <a:ext uri="{FF2B5EF4-FFF2-40B4-BE49-F238E27FC236}">
                  <a16:creationId xmlns:a16="http://schemas.microsoft.com/office/drawing/2014/main" id="{31C5C009-A086-4FB7-AFAB-2A3C74D9C1C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98722" y="1598795"/>
              <a:ext cx="38001" cy="437828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Rett linje 36">
              <a:extLst>
                <a:ext uri="{FF2B5EF4-FFF2-40B4-BE49-F238E27FC236}">
                  <a16:creationId xmlns:a16="http://schemas.microsoft.com/office/drawing/2014/main" id="{789AC257-7186-48C6-9C52-AC2101264E1E}"/>
                </a:ext>
              </a:extLst>
            </p:cNvPr>
            <p:cNvCxnSpPr/>
            <p:nvPr/>
          </p:nvCxnSpPr>
          <p:spPr>
            <a:xfrm>
              <a:off x="10515600" y="1584606"/>
              <a:ext cx="0" cy="211485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Rett linje 45">
              <a:extLst>
                <a:ext uri="{FF2B5EF4-FFF2-40B4-BE49-F238E27FC236}">
                  <a16:creationId xmlns:a16="http://schemas.microsoft.com/office/drawing/2014/main" id="{4D436EAD-CE08-4B06-87A0-E2C66BEA0B17}"/>
                </a:ext>
              </a:extLst>
            </p:cNvPr>
            <p:cNvCxnSpPr>
              <a:cxnSpLocks/>
            </p:cNvCxnSpPr>
            <p:nvPr/>
          </p:nvCxnSpPr>
          <p:spPr>
            <a:xfrm>
              <a:off x="4526551" y="2563890"/>
              <a:ext cx="0" cy="289924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Rett linje 47">
              <a:extLst>
                <a:ext uri="{FF2B5EF4-FFF2-40B4-BE49-F238E27FC236}">
                  <a16:creationId xmlns:a16="http://schemas.microsoft.com/office/drawing/2014/main" id="{8E151BF5-FC4F-478A-A421-6BBCE2BE86C2}"/>
                </a:ext>
              </a:extLst>
            </p:cNvPr>
            <p:cNvCxnSpPr>
              <a:cxnSpLocks/>
            </p:cNvCxnSpPr>
            <p:nvPr/>
          </p:nvCxnSpPr>
          <p:spPr>
            <a:xfrm>
              <a:off x="6484308" y="2563890"/>
              <a:ext cx="0" cy="2774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Rett linje 53">
              <a:extLst>
                <a:ext uri="{FF2B5EF4-FFF2-40B4-BE49-F238E27FC236}">
                  <a16:creationId xmlns:a16="http://schemas.microsoft.com/office/drawing/2014/main" id="{6DAD0C49-59C1-4482-9E43-96ADAF9AFB99}"/>
                </a:ext>
              </a:extLst>
            </p:cNvPr>
            <p:cNvCxnSpPr>
              <a:cxnSpLocks/>
            </p:cNvCxnSpPr>
            <p:nvPr/>
          </p:nvCxnSpPr>
          <p:spPr>
            <a:xfrm>
              <a:off x="8437278" y="2541171"/>
              <a:ext cx="0" cy="289924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Rett linje 56">
              <a:extLst>
                <a:ext uri="{FF2B5EF4-FFF2-40B4-BE49-F238E27FC236}">
                  <a16:creationId xmlns:a16="http://schemas.microsoft.com/office/drawing/2014/main" id="{175D5DFF-FC90-4A8D-9083-02D1E847C816}"/>
                </a:ext>
              </a:extLst>
            </p:cNvPr>
            <p:cNvCxnSpPr>
              <a:cxnSpLocks/>
            </p:cNvCxnSpPr>
            <p:nvPr/>
          </p:nvCxnSpPr>
          <p:spPr>
            <a:xfrm>
              <a:off x="6484308" y="2563890"/>
              <a:ext cx="0" cy="289924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Rett linje 57">
              <a:extLst>
                <a:ext uri="{FF2B5EF4-FFF2-40B4-BE49-F238E27FC236}">
                  <a16:creationId xmlns:a16="http://schemas.microsoft.com/office/drawing/2014/main" id="{3E76807B-B7BE-4283-BFB6-D6219C304CDC}"/>
                </a:ext>
              </a:extLst>
            </p:cNvPr>
            <p:cNvCxnSpPr>
              <a:cxnSpLocks/>
            </p:cNvCxnSpPr>
            <p:nvPr/>
          </p:nvCxnSpPr>
          <p:spPr>
            <a:xfrm>
              <a:off x="10516547" y="2541171"/>
              <a:ext cx="0" cy="289924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Rett linje 68">
              <a:extLst>
                <a:ext uri="{FF2B5EF4-FFF2-40B4-BE49-F238E27FC236}">
                  <a16:creationId xmlns:a16="http://schemas.microsoft.com/office/drawing/2014/main" id="{C4CC7AC4-68D4-40DA-8DA9-B228BAA468C8}"/>
                </a:ext>
              </a:extLst>
            </p:cNvPr>
            <p:cNvCxnSpPr>
              <a:cxnSpLocks/>
            </p:cNvCxnSpPr>
            <p:nvPr/>
          </p:nvCxnSpPr>
          <p:spPr>
            <a:xfrm>
              <a:off x="5796400" y="1129663"/>
              <a:ext cx="0" cy="462694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Frihåndsform: figur 4">
              <a:extLst>
                <a:ext uri="{FF2B5EF4-FFF2-40B4-BE49-F238E27FC236}">
                  <a16:creationId xmlns:a16="http://schemas.microsoft.com/office/drawing/2014/main" id="{A0CA7A39-C214-4397-AF31-1DBF76B92388}"/>
                </a:ext>
              </a:extLst>
            </p:cNvPr>
            <p:cNvSpPr/>
            <p:nvPr/>
          </p:nvSpPr>
          <p:spPr>
            <a:xfrm>
              <a:off x="5031398" y="489975"/>
              <a:ext cx="1515391" cy="757695"/>
            </a:xfrm>
            <a:custGeom>
              <a:avLst/>
              <a:gdLst>
                <a:gd name="connsiteX0" fmla="*/ 0 w 1515391"/>
                <a:gd name="connsiteY0" fmla="*/ 0 h 757695"/>
                <a:gd name="connsiteX1" fmla="*/ 1515391 w 1515391"/>
                <a:gd name="connsiteY1" fmla="*/ 0 h 757695"/>
                <a:gd name="connsiteX2" fmla="*/ 1515391 w 1515391"/>
                <a:gd name="connsiteY2" fmla="*/ 757695 h 757695"/>
                <a:gd name="connsiteX3" fmla="*/ 0 w 1515391"/>
                <a:gd name="connsiteY3" fmla="*/ 757695 h 757695"/>
                <a:gd name="connsiteX4" fmla="*/ 0 w 1515391"/>
                <a:gd name="connsiteY4" fmla="*/ 0 h 7576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5391" h="757695">
                  <a:moveTo>
                    <a:pt x="0" y="0"/>
                  </a:moveTo>
                  <a:lnTo>
                    <a:pt x="1515391" y="0"/>
                  </a:lnTo>
                  <a:lnTo>
                    <a:pt x="1515391" y="757695"/>
                  </a:lnTo>
                  <a:lnTo>
                    <a:pt x="0" y="757695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b-NO" sz="1400" kern="1200" dirty="0">
                  <a:hlinkClick r:id="rId2"/>
                </a:rPr>
                <a:t>Rektor</a:t>
              </a:r>
              <a:endParaRPr lang="nb-NO" sz="14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73268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2A88478ED437548B98507E41311FF62" ma:contentTypeVersion="11" ma:contentTypeDescription="Opprett et nytt dokument." ma:contentTypeScope="" ma:versionID="e24d6aa9914fba71dbe7aa7c9cd1cbb4">
  <xsd:schema xmlns:xsd="http://www.w3.org/2001/XMLSchema" xmlns:xs="http://www.w3.org/2001/XMLSchema" xmlns:p="http://schemas.microsoft.com/office/2006/metadata/properties" xmlns:ns3="fd7fbf28-07ec-4b65-b162-7f1e397723f8" xmlns:ns4="0411f012-275f-4b09-9bd1-8c43a79a58e5" targetNamespace="http://schemas.microsoft.com/office/2006/metadata/properties" ma:root="true" ma:fieldsID="01eddbd9d4f225f116fe904ef7314a8f" ns3:_="" ns4:_="">
    <xsd:import namespace="fd7fbf28-07ec-4b65-b162-7f1e397723f8"/>
    <xsd:import namespace="0411f012-275f-4b09-9bd1-8c43a79a58e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7fbf28-07ec-4b65-b162-7f1e397723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for deling av tips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11f012-275f-4b09-9bd1-8c43a79a58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E2CE1A6-8F5D-47B2-BB5C-629A3A307E2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8AE4859-7AF4-4B7D-888B-A56316B95A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d7fbf28-07ec-4b65-b162-7f1e397723f8"/>
    <ds:schemaRef ds:uri="0411f012-275f-4b09-9bd1-8c43a79a58e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1B81661-7AD6-42A5-B8DF-CA02326D019B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fd7fbf28-07ec-4b65-b162-7f1e397723f8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0411f012-275f-4b09-9bd1-8c43a79a58e5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08f3813c-9f29-482f-9aec-16ef7cbf477a}" enabled="0" method="" siteId="{08f3813c-9f29-482f-9aec-16ef7cbf477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4223</TotalTime>
  <Words>52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Kari-Ann Kristiansen</dc:creator>
  <cp:lastModifiedBy>Kari-Ann Kristiansen</cp:lastModifiedBy>
  <cp:revision>14</cp:revision>
  <dcterms:created xsi:type="dcterms:W3CDTF">2021-01-08T10:42:28Z</dcterms:created>
  <dcterms:modified xsi:type="dcterms:W3CDTF">2022-10-20T06:29:08Z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0x01010012A88478ED437548B98507E41311FF62</vt:lpwstr>
  </property>
</Properties>
</file>