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1A3"/>
    <a:srgbClr val="008FAD"/>
    <a:srgbClr val="E5D6E0"/>
    <a:srgbClr val="C99700"/>
    <a:srgbClr val="EBE1A3"/>
    <a:srgbClr val="E4D6DF"/>
    <a:srgbClr val="EE5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34E2A-E090-47E6-A0D9-D06C14DA94EF}" v="33" dt="2026-02-06T12:58:2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157"/>
    <p:restoredTop sz="94694"/>
  </p:normalViewPr>
  <p:slideViewPr>
    <p:cSldViewPr snapToGrid="0">
      <p:cViewPr varScale="1">
        <p:scale>
          <a:sx n="160" d="100"/>
          <a:sy n="160" d="100"/>
        </p:scale>
        <p:origin x="7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custSel modMainMaster">
      <pc:chgData name="Ellen Marie Skjefstad" userId="314a596a-b600-4d71-8bae-762cb7d13de3" providerId="ADAL" clId="{15B81764-44DC-4292-92E5-49D9E07C9837}" dt="2026-02-06T12:58:26.420" v="49" actId="14826"/>
      <pc:docMkLst>
        <pc:docMk/>
      </pc:docMkLst>
      <pc:sldMasterChg chg="modSldLayout">
        <pc:chgData name="Ellen Marie Skjefstad" userId="314a596a-b600-4d71-8bae-762cb7d13de3" providerId="ADAL" clId="{15B81764-44DC-4292-92E5-49D9E07C9837}" dt="2026-02-06T12:55:36.762" v="15" actId="14826"/>
        <pc:sldMasterMkLst>
          <pc:docMk/>
          <pc:sldMasterMk cId="999806014" sldId="2147484092"/>
        </pc:sldMasterMkLst>
        <pc:sldLayoutChg chg="modSp">
          <pc:chgData name="Ellen Marie Skjefstad" userId="314a596a-b600-4d71-8bae-762cb7d13de3" providerId="ADAL" clId="{15B81764-44DC-4292-92E5-49D9E07C9837}" dt="2026-02-06T12:54:39.521" v="0" actId="14826"/>
          <pc:sldLayoutMkLst>
            <pc:docMk/>
            <pc:sldMasterMk cId="999806014" sldId="2147484092"/>
            <pc:sldLayoutMk cId="3837617329" sldId="2147484113"/>
          </pc:sldLayoutMkLst>
          <pc:picChg chg="mod">
            <ac:chgData name="Ellen Marie Skjefstad" userId="314a596a-b600-4d71-8bae-762cb7d13de3" providerId="ADAL" clId="{15B81764-44DC-4292-92E5-49D9E07C9837}" dt="2026-02-06T12:54:39.521" v="0" actId="14826"/>
            <ac:picMkLst>
              <pc:docMk/>
              <pc:sldMasterMk cId="999806014" sldId="2147484092"/>
              <pc:sldLayoutMk cId="3837617329" sldId="2147484113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4:54.247" v="2" actId="14826"/>
          <pc:sldLayoutMkLst>
            <pc:docMk/>
            <pc:sldMasterMk cId="999806014" sldId="2147484092"/>
            <pc:sldLayoutMk cId="382537980" sldId="2147484114"/>
          </pc:sldLayoutMkLst>
          <pc:picChg chg="mod">
            <ac:chgData name="Ellen Marie Skjefstad" userId="314a596a-b600-4d71-8bae-762cb7d13de3" providerId="ADAL" clId="{15B81764-44DC-4292-92E5-49D9E07C9837}" dt="2026-02-06T12:54:54.247" v="2" actId="14826"/>
            <ac:picMkLst>
              <pc:docMk/>
              <pc:sldMasterMk cId="999806014" sldId="2147484092"/>
              <pc:sldLayoutMk cId="382537980" sldId="2147484114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5:00.363" v="3" actId="14826"/>
          <pc:sldLayoutMkLst>
            <pc:docMk/>
            <pc:sldMasterMk cId="999806014" sldId="2147484092"/>
            <pc:sldLayoutMk cId="3660197426" sldId="2147484115"/>
          </pc:sldLayoutMkLst>
          <pc:picChg chg="mod">
            <ac:chgData name="Ellen Marie Skjefstad" userId="314a596a-b600-4d71-8bae-762cb7d13de3" providerId="ADAL" clId="{15B81764-44DC-4292-92E5-49D9E07C9837}" dt="2026-02-06T12:55:00.363" v="3" actId="14826"/>
            <ac:picMkLst>
              <pc:docMk/>
              <pc:sldMasterMk cId="999806014" sldId="2147484092"/>
              <pc:sldLayoutMk cId="3660197426" sldId="2147484115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5:06.726" v="4" actId="14826"/>
          <pc:sldLayoutMkLst>
            <pc:docMk/>
            <pc:sldMasterMk cId="999806014" sldId="2147484092"/>
            <pc:sldLayoutMk cId="1003630044" sldId="2147484116"/>
          </pc:sldLayoutMkLst>
          <pc:picChg chg="mod">
            <ac:chgData name="Ellen Marie Skjefstad" userId="314a596a-b600-4d71-8bae-762cb7d13de3" providerId="ADAL" clId="{15B81764-44DC-4292-92E5-49D9E07C9837}" dt="2026-02-06T12:55:06.726" v="4" actId="14826"/>
            <ac:picMkLst>
              <pc:docMk/>
              <pc:sldMasterMk cId="999806014" sldId="2147484092"/>
              <pc:sldLayoutMk cId="1003630044" sldId="2147484116"/>
              <ac:picMk id="12" creationId="{75DB1C97-EA1C-8125-A25A-08C1136A8BF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5:12.079" v="6"/>
          <pc:sldLayoutMkLst>
            <pc:docMk/>
            <pc:sldMasterMk cId="999806014" sldId="2147484092"/>
            <pc:sldLayoutMk cId="3832395873" sldId="2147484117"/>
          </pc:sldLayoutMkLst>
          <pc:picChg chg="add mod">
            <ac:chgData name="Ellen Marie Skjefstad" userId="314a596a-b600-4d71-8bae-762cb7d13de3" providerId="ADAL" clId="{15B81764-44DC-4292-92E5-49D9E07C9837}" dt="2026-02-06T12:55:12.079" v="6"/>
            <ac:picMkLst>
              <pc:docMk/>
              <pc:sldMasterMk cId="999806014" sldId="2147484092"/>
              <pc:sldLayoutMk cId="3832395873" sldId="2147484117"/>
              <ac:picMk id="5" creationId="{69C035C7-3959-3CDB-B06B-A95C79C2FF8E}"/>
            </ac:picMkLst>
          </pc:picChg>
          <pc:picChg chg="del">
            <ac:chgData name="Ellen Marie Skjefstad" userId="314a596a-b600-4d71-8bae-762cb7d13de3" providerId="ADAL" clId="{15B81764-44DC-4292-92E5-49D9E07C9837}" dt="2026-02-06T12:55:11.689" v="5" actId="478"/>
            <ac:picMkLst>
              <pc:docMk/>
              <pc:sldMasterMk cId="999806014" sldId="2147484092"/>
              <pc:sldLayoutMk cId="3832395873" sldId="2147484117"/>
              <ac:picMk id="8" creationId="{DA99153F-7684-7604-CA09-A1884E71FED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5:19.962" v="10"/>
          <pc:sldLayoutMkLst>
            <pc:docMk/>
            <pc:sldMasterMk cId="999806014" sldId="2147484092"/>
            <pc:sldLayoutMk cId="31258150" sldId="2147484118"/>
          </pc:sldLayoutMkLst>
          <pc:picChg chg="add mod">
            <ac:chgData name="Ellen Marie Skjefstad" userId="314a596a-b600-4d71-8bae-762cb7d13de3" providerId="ADAL" clId="{15B81764-44DC-4292-92E5-49D9E07C9837}" dt="2026-02-06T12:55:19.962" v="10"/>
            <ac:picMkLst>
              <pc:docMk/>
              <pc:sldMasterMk cId="999806014" sldId="2147484092"/>
              <pc:sldLayoutMk cId="31258150" sldId="2147484118"/>
              <ac:picMk id="3" creationId="{FC65B9D5-4741-6CAD-72A6-81FF0E37B5AF}"/>
            </ac:picMkLst>
          </pc:picChg>
          <pc:picChg chg="del">
            <ac:chgData name="Ellen Marie Skjefstad" userId="314a596a-b600-4d71-8bae-762cb7d13de3" providerId="ADAL" clId="{15B81764-44DC-4292-92E5-49D9E07C9837}" dt="2026-02-06T12:55:19.370" v="9" actId="478"/>
            <ac:picMkLst>
              <pc:docMk/>
              <pc:sldMasterMk cId="999806014" sldId="2147484092"/>
              <pc:sldLayoutMk cId="31258150" sldId="2147484118"/>
              <ac:picMk id="10" creationId="{FF667F33-D893-9559-ABB5-CCFFAA5D2AF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5:24.028" v="12"/>
          <pc:sldLayoutMkLst>
            <pc:docMk/>
            <pc:sldMasterMk cId="999806014" sldId="2147484092"/>
            <pc:sldLayoutMk cId="3098430215" sldId="2147484119"/>
          </pc:sldLayoutMkLst>
          <pc:picChg chg="add mod">
            <ac:chgData name="Ellen Marie Skjefstad" userId="314a596a-b600-4d71-8bae-762cb7d13de3" providerId="ADAL" clId="{15B81764-44DC-4292-92E5-49D9E07C9837}" dt="2026-02-06T12:55:24.028" v="12"/>
            <ac:picMkLst>
              <pc:docMk/>
              <pc:sldMasterMk cId="999806014" sldId="2147484092"/>
              <pc:sldLayoutMk cId="3098430215" sldId="2147484119"/>
              <ac:picMk id="2" creationId="{19E6F247-9926-06D8-1B93-951EBECC732C}"/>
            </ac:picMkLst>
          </pc:picChg>
          <pc:picChg chg="del">
            <ac:chgData name="Ellen Marie Skjefstad" userId="314a596a-b600-4d71-8bae-762cb7d13de3" providerId="ADAL" clId="{15B81764-44DC-4292-92E5-49D9E07C9837}" dt="2026-02-06T12:55:22.832" v="11" actId="478"/>
            <ac:picMkLst>
              <pc:docMk/>
              <pc:sldMasterMk cId="999806014" sldId="2147484092"/>
              <pc:sldLayoutMk cId="3098430215" sldId="2147484119"/>
              <ac:picMk id="10" creationId="{688E6CE3-002C-140B-A20E-D9588A8B3AB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5:27.878" v="14"/>
          <pc:sldLayoutMkLst>
            <pc:docMk/>
            <pc:sldMasterMk cId="999806014" sldId="2147484092"/>
            <pc:sldLayoutMk cId="3804695945" sldId="2147484120"/>
          </pc:sldLayoutMkLst>
          <pc:picChg chg="del">
            <ac:chgData name="Ellen Marie Skjefstad" userId="314a596a-b600-4d71-8bae-762cb7d13de3" providerId="ADAL" clId="{15B81764-44DC-4292-92E5-49D9E07C9837}" dt="2026-02-06T12:55:27.421" v="13" actId="478"/>
            <ac:picMkLst>
              <pc:docMk/>
              <pc:sldMasterMk cId="999806014" sldId="2147484092"/>
              <pc:sldLayoutMk cId="3804695945" sldId="2147484120"/>
              <ac:picMk id="2" creationId="{38C669BC-4E9E-509C-1647-74A7EF363281}"/>
            </ac:picMkLst>
          </pc:picChg>
          <pc:picChg chg="add mod">
            <ac:chgData name="Ellen Marie Skjefstad" userId="314a596a-b600-4d71-8bae-762cb7d13de3" providerId="ADAL" clId="{15B81764-44DC-4292-92E5-49D9E07C9837}" dt="2026-02-06T12:55:27.878" v="14"/>
            <ac:picMkLst>
              <pc:docMk/>
              <pc:sldMasterMk cId="999806014" sldId="2147484092"/>
              <pc:sldLayoutMk cId="3804695945" sldId="2147484120"/>
              <ac:picMk id="4" creationId="{06C8A29C-4294-CDB9-60AF-DED65C43B17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5:15.862" v="8"/>
          <pc:sldLayoutMkLst>
            <pc:docMk/>
            <pc:sldMasterMk cId="999806014" sldId="2147484092"/>
            <pc:sldLayoutMk cId="2238633162" sldId="2147484123"/>
          </pc:sldLayoutMkLst>
          <pc:picChg chg="add mod">
            <ac:chgData name="Ellen Marie Skjefstad" userId="314a596a-b600-4d71-8bae-762cb7d13de3" providerId="ADAL" clId="{15B81764-44DC-4292-92E5-49D9E07C9837}" dt="2026-02-06T12:55:15.862" v="8"/>
            <ac:picMkLst>
              <pc:docMk/>
              <pc:sldMasterMk cId="999806014" sldId="2147484092"/>
              <pc:sldLayoutMk cId="2238633162" sldId="2147484123"/>
              <ac:picMk id="2" creationId="{F3814D7D-7EBB-00EE-23DA-07858E038753}"/>
            </ac:picMkLst>
          </pc:picChg>
          <pc:picChg chg="del">
            <ac:chgData name="Ellen Marie Skjefstad" userId="314a596a-b600-4d71-8bae-762cb7d13de3" providerId="ADAL" clId="{15B81764-44DC-4292-92E5-49D9E07C9837}" dt="2026-02-06T12:55:15.309" v="7" actId="478"/>
            <ac:picMkLst>
              <pc:docMk/>
              <pc:sldMasterMk cId="999806014" sldId="2147484092"/>
              <pc:sldLayoutMk cId="2238633162" sldId="2147484123"/>
              <ac:picMk id="5" creationId="{FF80E6BB-07BA-5F42-5AFB-2735FC8EB2DF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5:36.762" v="15" actId="14826"/>
          <pc:sldLayoutMkLst>
            <pc:docMk/>
            <pc:sldMasterMk cId="999806014" sldId="2147484092"/>
            <pc:sldLayoutMk cId="310371391" sldId="2147484125"/>
          </pc:sldLayoutMkLst>
          <pc:picChg chg="mod">
            <ac:chgData name="Ellen Marie Skjefstad" userId="314a596a-b600-4d71-8bae-762cb7d13de3" providerId="ADAL" clId="{15B81764-44DC-4292-92E5-49D9E07C9837}" dt="2026-02-06T12:55:36.762" v="15" actId="14826"/>
            <ac:picMkLst>
              <pc:docMk/>
              <pc:sldMasterMk cId="999806014" sldId="2147484092"/>
              <pc:sldLayoutMk cId="310371391" sldId="2147484125"/>
              <ac:picMk id="6" creationId="{596D5BCD-333E-E969-0A07-B45B0D604161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4:48.156" v="1" actId="14826"/>
          <pc:sldLayoutMkLst>
            <pc:docMk/>
            <pc:sldMasterMk cId="999806014" sldId="2147484092"/>
            <pc:sldLayoutMk cId="706974861" sldId="2147484126"/>
          </pc:sldLayoutMkLst>
          <pc:picChg chg="mod">
            <ac:chgData name="Ellen Marie Skjefstad" userId="314a596a-b600-4d71-8bae-762cb7d13de3" providerId="ADAL" clId="{15B81764-44DC-4292-92E5-49D9E07C9837}" dt="2026-02-06T12:54:48.156" v="1" actId="14826"/>
            <ac:picMkLst>
              <pc:docMk/>
              <pc:sldMasterMk cId="999806014" sldId="2147484092"/>
              <pc:sldLayoutMk cId="706974861" sldId="2147484126"/>
              <ac:picMk id="3" creationId="{C5038951-0F48-E9CA-2F36-9DF97FD988CA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6T12:56:40.413" v="32" actId="14826"/>
        <pc:sldMasterMkLst>
          <pc:docMk/>
          <pc:sldMasterMk cId="2067163719" sldId="2147484156"/>
        </pc:sldMasterMkLst>
        <pc:sldLayoutChg chg="modSp">
          <pc:chgData name="Ellen Marie Skjefstad" userId="314a596a-b600-4d71-8bae-762cb7d13de3" providerId="ADAL" clId="{15B81764-44DC-4292-92E5-49D9E07C9837}" dt="2026-02-06T12:55:43.849" v="16" actId="14826"/>
          <pc:sldLayoutMkLst>
            <pc:docMk/>
            <pc:sldMasterMk cId="2067163719" sldId="2147484156"/>
            <pc:sldLayoutMk cId="1847930216" sldId="2147484157"/>
          </pc:sldLayoutMkLst>
          <pc:picChg chg="mod">
            <ac:chgData name="Ellen Marie Skjefstad" userId="314a596a-b600-4d71-8bae-762cb7d13de3" providerId="ADAL" clId="{15B81764-44DC-4292-92E5-49D9E07C9837}" dt="2026-02-06T12:55:43.849" v="16" actId="14826"/>
            <ac:picMkLst>
              <pc:docMk/>
              <pc:sldMasterMk cId="2067163719" sldId="2147484156"/>
              <pc:sldLayoutMk cId="1847930216" sldId="2147484157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5:51.633" v="17" actId="14826"/>
          <pc:sldLayoutMkLst>
            <pc:docMk/>
            <pc:sldMasterMk cId="2067163719" sldId="2147484156"/>
            <pc:sldLayoutMk cId="1394575655" sldId="2147484158"/>
          </pc:sldLayoutMkLst>
          <pc:picChg chg="mod">
            <ac:chgData name="Ellen Marie Skjefstad" userId="314a596a-b600-4d71-8bae-762cb7d13de3" providerId="ADAL" clId="{15B81764-44DC-4292-92E5-49D9E07C9837}" dt="2026-02-06T12:55:51.633" v="17" actId="14826"/>
            <ac:picMkLst>
              <pc:docMk/>
              <pc:sldMasterMk cId="2067163719" sldId="2147484156"/>
              <pc:sldLayoutMk cId="1394575655" sldId="2147484158"/>
              <ac:picMk id="3" creationId="{C5038951-0F48-E9CA-2F36-9DF97FD988CA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5:59.175" v="18" actId="14826"/>
          <pc:sldLayoutMkLst>
            <pc:docMk/>
            <pc:sldMasterMk cId="2067163719" sldId="2147484156"/>
            <pc:sldLayoutMk cId="715493344" sldId="2147484159"/>
          </pc:sldLayoutMkLst>
          <pc:picChg chg="mod">
            <ac:chgData name="Ellen Marie Skjefstad" userId="314a596a-b600-4d71-8bae-762cb7d13de3" providerId="ADAL" clId="{15B81764-44DC-4292-92E5-49D9E07C9837}" dt="2026-02-06T12:55:59.175" v="18" actId="14826"/>
            <ac:picMkLst>
              <pc:docMk/>
              <pc:sldMasterMk cId="2067163719" sldId="2147484156"/>
              <pc:sldLayoutMk cId="715493344" sldId="2147484159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6:05.789" v="19" actId="14826"/>
          <pc:sldLayoutMkLst>
            <pc:docMk/>
            <pc:sldMasterMk cId="2067163719" sldId="2147484156"/>
            <pc:sldLayoutMk cId="4057298447" sldId="2147484160"/>
          </pc:sldLayoutMkLst>
          <pc:picChg chg="mod">
            <ac:chgData name="Ellen Marie Skjefstad" userId="314a596a-b600-4d71-8bae-762cb7d13de3" providerId="ADAL" clId="{15B81764-44DC-4292-92E5-49D9E07C9837}" dt="2026-02-06T12:56:05.789" v="19" actId="14826"/>
            <ac:picMkLst>
              <pc:docMk/>
              <pc:sldMasterMk cId="2067163719" sldId="2147484156"/>
              <pc:sldLayoutMk cId="4057298447" sldId="2147484160"/>
              <ac:picMk id="10" creationId="{6A381D32-E1F4-2151-C7B8-E362F8C6FB3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10.107" v="21"/>
          <pc:sldLayoutMkLst>
            <pc:docMk/>
            <pc:sldMasterMk cId="2067163719" sldId="2147484156"/>
            <pc:sldLayoutMk cId="2391366330" sldId="2147484161"/>
          </pc:sldLayoutMkLst>
          <pc:picChg chg="add mod">
            <ac:chgData name="Ellen Marie Skjefstad" userId="314a596a-b600-4d71-8bae-762cb7d13de3" providerId="ADAL" clId="{15B81764-44DC-4292-92E5-49D9E07C9837}" dt="2026-02-06T12:56:10.107" v="21"/>
            <ac:picMkLst>
              <pc:docMk/>
              <pc:sldMasterMk cId="2067163719" sldId="2147484156"/>
              <pc:sldLayoutMk cId="2391366330" sldId="2147484161"/>
              <ac:picMk id="4" creationId="{0EAAFB1C-B4F0-415F-F9C4-F20801B8A01D}"/>
            </ac:picMkLst>
          </pc:picChg>
          <pc:picChg chg="del">
            <ac:chgData name="Ellen Marie Skjefstad" userId="314a596a-b600-4d71-8bae-762cb7d13de3" providerId="ADAL" clId="{15B81764-44DC-4292-92E5-49D9E07C9837}" dt="2026-02-06T12:56:09.657" v="20" actId="478"/>
            <ac:picMkLst>
              <pc:docMk/>
              <pc:sldMasterMk cId="2067163719" sldId="2147484156"/>
              <pc:sldLayoutMk cId="2391366330" sldId="2147484161"/>
              <ac:picMk id="12" creationId="{75DB1C97-EA1C-8125-A25A-08C1136A8BF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14.124" v="23"/>
          <pc:sldLayoutMkLst>
            <pc:docMk/>
            <pc:sldMasterMk cId="2067163719" sldId="2147484156"/>
            <pc:sldLayoutMk cId="3724746078" sldId="2147484162"/>
          </pc:sldLayoutMkLst>
          <pc:picChg chg="add mod">
            <ac:chgData name="Ellen Marie Skjefstad" userId="314a596a-b600-4d71-8bae-762cb7d13de3" providerId="ADAL" clId="{15B81764-44DC-4292-92E5-49D9E07C9837}" dt="2026-02-06T12:56:14.124" v="23"/>
            <ac:picMkLst>
              <pc:docMk/>
              <pc:sldMasterMk cId="2067163719" sldId="2147484156"/>
              <pc:sldLayoutMk cId="3724746078" sldId="2147484162"/>
              <ac:picMk id="6" creationId="{D63819F3-C336-719C-34B2-81ABA9563C9E}"/>
            </ac:picMkLst>
          </pc:picChg>
          <pc:picChg chg="del">
            <ac:chgData name="Ellen Marie Skjefstad" userId="314a596a-b600-4d71-8bae-762cb7d13de3" providerId="ADAL" clId="{15B81764-44DC-4292-92E5-49D9E07C9837}" dt="2026-02-06T12:56:13.586" v="22" actId="478"/>
            <ac:picMkLst>
              <pc:docMk/>
              <pc:sldMasterMk cId="2067163719" sldId="2147484156"/>
              <pc:sldLayoutMk cId="3724746078" sldId="2147484162"/>
              <ac:picMk id="8" creationId="{DA99153F-7684-7604-CA09-A1884E71FED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18.242" v="25"/>
          <pc:sldLayoutMkLst>
            <pc:docMk/>
            <pc:sldMasterMk cId="2067163719" sldId="2147484156"/>
            <pc:sldLayoutMk cId="3575009411" sldId="2147484163"/>
          </pc:sldLayoutMkLst>
          <pc:picChg chg="add mod">
            <ac:chgData name="Ellen Marie Skjefstad" userId="314a596a-b600-4d71-8bae-762cb7d13de3" providerId="ADAL" clId="{15B81764-44DC-4292-92E5-49D9E07C9837}" dt="2026-02-06T12:56:18.242" v="25"/>
            <ac:picMkLst>
              <pc:docMk/>
              <pc:sldMasterMk cId="2067163719" sldId="2147484156"/>
              <pc:sldLayoutMk cId="3575009411" sldId="2147484163"/>
              <ac:picMk id="2" creationId="{D4129321-0EAE-FDE1-D73A-E9F8862285B7}"/>
            </ac:picMkLst>
          </pc:picChg>
          <pc:picChg chg="del">
            <ac:chgData name="Ellen Marie Skjefstad" userId="314a596a-b600-4d71-8bae-762cb7d13de3" providerId="ADAL" clId="{15B81764-44DC-4292-92E5-49D9E07C9837}" dt="2026-02-06T12:56:17.775" v="24" actId="478"/>
            <ac:picMkLst>
              <pc:docMk/>
              <pc:sldMasterMk cId="2067163719" sldId="2147484156"/>
              <pc:sldLayoutMk cId="3575009411" sldId="2147484163"/>
              <ac:picMk id="5" creationId="{FF80E6BB-07BA-5F42-5AFB-2735FC8EB2DF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22.775" v="27"/>
          <pc:sldLayoutMkLst>
            <pc:docMk/>
            <pc:sldMasterMk cId="2067163719" sldId="2147484156"/>
            <pc:sldLayoutMk cId="1673418103" sldId="2147484164"/>
          </pc:sldLayoutMkLst>
          <pc:picChg chg="add mod">
            <ac:chgData name="Ellen Marie Skjefstad" userId="314a596a-b600-4d71-8bae-762cb7d13de3" providerId="ADAL" clId="{15B81764-44DC-4292-92E5-49D9E07C9837}" dt="2026-02-06T12:56:22.775" v="27"/>
            <ac:picMkLst>
              <pc:docMk/>
              <pc:sldMasterMk cId="2067163719" sldId="2147484156"/>
              <pc:sldLayoutMk cId="1673418103" sldId="2147484164"/>
              <ac:picMk id="2" creationId="{BCD175B1-427D-BAA7-0B65-2450857109A8}"/>
            </ac:picMkLst>
          </pc:picChg>
          <pc:picChg chg="del">
            <ac:chgData name="Ellen Marie Skjefstad" userId="314a596a-b600-4d71-8bae-762cb7d13de3" providerId="ADAL" clId="{15B81764-44DC-4292-92E5-49D9E07C9837}" dt="2026-02-06T12:56:22.323" v="26" actId="478"/>
            <ac:picMkLst>
              <pc:docMk/>
              <pc:sldMasterMk cId="2067163719" sldId="2147484156"/>
              <pc:sldLayoutMk cId="1673418103" sldId="2147484164"/>
              <ac:picMk id="10" creationId="{FF667F33-D893-9559-ABB5-CCFFAA5D2AF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28.069" v="29"/>
          <pc:sldLayoutMkLst>
            <pc:docMk/>
            <pc:sldMasterMk cId="2067163719" sldId="2147484156"/>
            <pc:sldLayoutMk cId="1111167100" sldId="2147484165"/>
          </pc:sldLayoutMkLst>
          <pc:picChg chg="add mod">
            <ac:chgData name="Ellen Marie Skjefstad" userId="314a596a-b600-4d71-8bae-762cb7d13de3" providerId="ADAL" clId="{15B81764-44DC-4292-92E5-49D9E07C9837}" dt="2026-02-06T12:56:28.069" v="29"/>
            <ac:picMkLst>
              <pc:docMk/>
              <pc:sldMasterMk cId="2067163719" sldId="2147484156"/>
              <pc:sldLayoutMk cId="1111167100" sldId="2147484165"/>
              <ac:picMk id="2" creationId="{5AA74857-54A2-737F-959C-ABE65EDE61B1}"/>
            </ac:picMkLst>
          </pc:picChg>
          <pc:picChg chg="del">
            <ac:chgData name="Ellen Marie Skjefstad" userId="314a596a-b600-4d71-8bae-762cb7d13de3" providerId="ADAL" clId="{15B81764-44DC-4292-92E5-49D9E07C9837}" dt="2026-02-06T12:56:27.609" v="28" actId="478"/>
            <ac:picMkLst>
              <pc:docMk/>
              <pc:sldMasterMk cId="2067163719" sldId="2147484156"/>
              <pc:sldLayoutMk cId="1111167100" sldId="2147484165"/>
              <ac:picMk id="10" creationId="{688E6CE3-002C-140B-A20E-D9588A8B3AB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6:31.067" v="31"/>
          <pc:sldLayoutMkLst>
            <pc:docMk/>
            <pc:sldMasterMk cId="2067163719" sldId="2147484156"/>
            <pc:sldLayoutMk cId="250978827" sldId="2147484166"/>
          </pc:sldLayoutMkLst>
          <pc:picChg chg="del">
            <ac:chgData name="Ellen Marie Skjefstad" userId="314a596a-b600-4d71-8bae-762cb7d13de3" providerId="ADAL" clId="{15B81764-44DC-4292-92E5-49D9E07C9837}" dt="2026-02-06T12:56:30.602" v="30" actId="478"/>
            <ac:picMkLst>
              <pc:docMk/>
              <pc:sldMasterMk cId="2067163719" sldId="2147484156"/>
              <pc:sldLayoutMk cId="250978827" sldId="2147484166"/>
              <ac:picMk id="2" creationId="{38C669BC-4E9E-509C-1647-74A7EF363281}"/>
            </ac:picMkLst>
          </pc:picChg>
          <pc:picChg chg="add mod">
            <ac:chgData name="Ellen Marie Skjefstad" userId="314a596a-b600-4d71-8bae-762cb7d13de3" providerId="ADAL" clId="{15B81764-44DC-4292-92E5-49D9E07C9837}" dt="2026-02-06T12:56:31.067" v="31"/>
            <ac:picMkLst>
              <pc:docMk/>
              <pc:sldMasterMk cId="2067163719" sldId="2147484156"/>
              <pc:sldLayoutMk cId="250978827" sldId="2147484166"/>
              <ac:picMk id="4" creationId="{4A0C4CA1-03CA-A4BC-FAD7-070760E1F479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6:40.413" v="32" actId="14826"/>
          <pc:sldLayoutMkLst>
            <pc:docMk/>
            <pc:sldMasterMk cId="2067163719" sldId="2147484156"/>
            <pc:sldLayoutMk cId="4129906923" sldId="2147484169"/>
          </pc:sldLayoutMkLst>
          <pc:picChg chg="mod">
            <ac:chgData name="Ellen Marie Skjefstad" userId="314a596a-b600-4d71-8bae-762cb7d13de3" providerId="ADAL" clId="{15B81764-44DC-4292-92E5-49D9E07C9837}" dt="2026-02-06T12:56:40.413" v="32" actId="14826"/>
            <ac:picMkLst>
              <pc:docMk/>
              <pc:sldMasterMk cId="2067163719" sldId="2147484156"/>
              <pc:sldLayoutMk cId="4129906923" sldId="2147484169"/>
              <ac:picMk id="6" creationId="{596D5BCD-333E-E969-0A07-B45B0D604161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6T12:58:26.420" v="49" actId="14826"/>
        <pc:sldMasterMkLst>
          <pc:docMk/>
          <pc:sldMasterMk cId="2927321763" sldId="2147484182"/>
        </pc:sldMasterMkLst>
        <pc:sldLayoutChg chg="modSp">
          <pc:chgData name="Ellen Marie Skjefstad" userId="314a596a-b600-4d71-8bae-762cb7d13de3" providerId="ADAL" clId="{15B81764-44DC-4292-92E5-49D9E07C9837}" dt="2026-02-06T12:56:48.047" v="33" actId="14826"/>
          <pc:sldLayoutMkLst>
            <pc:docMk/>
            <pc:sldMasterMk cId="2927321763" sldId="2147484182"/>
            <pc:sldLayoutMk cId="4072075252" sldId="2147484183"/>
          </pc:sldLayoutMkLst>
          <pc:picChg chg="mod">
            <ac:chgData name="Ellen Marie Skjefstad" userId="314a596a-b600-4d71-8bae-762cb7d13de3" providerId="ADAL" clId="{15B81764-44DC-4292-92E5-49D9E07C9837}" dt="2026-02-06T12:56:48.047" v="33" actId="14826"/>
            <ac:picMkLst>
              <pc:docMk/>
              <pc:sldMasterMk cId="2927321763" sldId="2147484182"/>
              <pc:sldLayoutMk cId="4072075252" sldId="2147484183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6:54.443" v="34" actId="14826"/>
          <pc:sldLayoutMkLst>
            <pc:docMk/>
            <pc:sldMasterMk cId="2927321763" sldId="2147484182"/>
            <pc:sldLayoutMk cId="3251324072" sldId="2147484184"/>
          </pc:sldLayoutMkLst>
          <pc:picChg chg="mod">
            <ac:chgData name="Ellen Marie Skjefstad" userId="314a596a-b600-4d71-8bae-762cb7d13de3" providerId="ADAL" clId="{15B81764-44DC-4292-92E5-49D9E07C9837}" dt="2026-02-06T12:56:54.443" v="34" actId="14826"/>
            <ac:picMkLst>
              <pc:docMk/>
              <pc:sldMasterMk cId="2927321763" sldId="2147484182"/>
              <pc:sldLayoutMk cId="3251324072" sldId="2147484184"/>
              <ac:picMk id="3" creationId="{C5038951-0F48-E9CA-2F36-9DF97FD988CA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7:00.788" v="35" actId="14826"/>
          <pc:sldLayoutMkLst>
            <pc:docMk/>
            <pc:sldMasterMk cId="2927321763" sldId="2147484182"/>
            <pc:sldLayoutMk cId="3684746645" sldId="2147484185"/>
          </pc:sldLayoutMkLst>
          <pc:picChg chg="mod">
            <ac:chgData name="Ellen Marie Skjefstad" userId="314a596a-b600-4d71-8bae-762cb7d13de3" providerId="ADAL" clId="{15B81764-44DC-4292-92E5-49D9E07C9837}" dt="2026-02-06T12:57:00.788" v="35" actId="14826"/>
            <ac:picMkLst>
              <pc:docMk/>
              <pc:sldMasterMk cId="2927321763" sldId="2147484182"/>
              <pc:sldLayoutMk cId="3684746645" sldId="2147484185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7:06.961" v="36" actId="14826"/>
          <pc:sldLayoutMkLst>
            <pc:docMk/>
            <pc:sldMasterMk cId="2927321763" sldId="2147484182"/>
            <pc:sldLayoutMk cId="989864531" sldId="2147484186"/>
          </pc:sldLayoutMkLst>
          <pc:picChg chg="mod">
            <ac:chgData name="Ellen Marie Skjefstad" userId="314a596a-b600-4d71-8bae-762cb7d13de3" providerId="ADAL" clId="{15B81764-44DC-4292-92E5-49D9E07C9837}" dt="2026-02-06T12:57:06.961" v="36" actId="14826"/>
            <ac:picMkLst>
              <pc:docMk/>
              <pc:sldMasterMk cId="2927321763" sldId="2147484182"/>
              <pc:sldLayoutMk cId="989864531" sldId="2147484186"/>
              <ac:picMk id="10" creationId="{6A381D32-E1F4-2151-C7B8-E362F8C6FB3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10.527" v="38"/>
          <pc:sldLayoutMkLst>
            <pc:docMk/>
            <pc:sldMasterMk cId="2927321763" sldId="2147484182"/>
            <pc:sldLayoutMk cId="2427504597" sldId="2147484187"/>
          </pc:sldLayoutMkLst>
          <pc:picChg chg="add mod">
            <ac:chgData name="Ellen Marie Skjefstad" userId="314a596a-b600-4d71-8bae-762cb7d13de3" providerId="ADAL" clId="{15B81764-44DC-4292-92E5-49D9E07C9837}" dt="2026-02-06T12:57:10.527" v="38"/>
            <ac:picMkLst>
              <pc:docMk/>
              <pc:sldMasterMk cId="2927321763" sldId="2147484182"/>
              <pc:sldLayoutMk cId="2427504597" sldId="2147484187"/>
              <ac:picMk id="2" creationId="{0C510D17-CB42-0521-17DF-4FAD6308F840}"/>
            </ac:picMkLst>
          </pc:picChg>
          <pc:picChg chg="del">
            <ac:chgData name="Ellen Marie Skjefstad" userId="314a596a-b600-4d71-8bae-762cb7d13de3" providerId="ADAL" clId="{15B81764-44DC-4292-92E5-49D9E07C9837}" dt="2026-02-06T12:57:10.044" v="37" actId="478"/>
            <ac:picMkLst>
              <pc:docMk/>
              <pc:sldMasterMk cId="2927321763" sldId="2147484182"/>
              <pc:sldLayoutMk cId="2427504597" sldId="2147484187"/>
              <ac:picMk id="12" creationId="{75DB1C97-EA1C-8125-A25A-08C1136A8BF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14.392" v="40"/>
          <pc:sldLayoutMkLst>
            <pc:docMk/>
            <pc:sldMasterMk cId="2927321763" sldId="2147484182"/>
            <pc:sldLayoutMk cId="3262242965" sldId="2147484188"/>
          </pc:sldLayoutMkLst>
          <pc:picChg chg="add mod">
            <ac:chgData name="Ellen Marie Skjefstad" userId="314a596a-b600-4d71-8bae-762cb7d13de3" providerId="ADAL" clId="{15B81764-44DC-4292-92E5-49D9E07C9837}" dt="2026-02-06T12:57:14.392" v="40"/>
            <ac:picMkLst>
              <pc:docMk/>
              <pc:sldMasterMk cId="2927321763" sldId="2147484182"/>
              <pc:sldLayoutMk cId="3262242965" sldId="2147484188"/>
              <ac:picMk id="5" creationId="{F2F3EF74-4A02-054C-5F0E-A3432E8858E3}"/>
            </ac:picMkLst>
          </pc:picChg>
          <pc:picChg chg="del">
            <ac:chgData name="Ellen Marie Skjefstad" userId="314a596a-b600-4d71-8bae-762cb7d13de3" providerId="ADAL" clId="{15B81764-44DC-4292-92E5-49D9E07C9837}" dt="2026-02-06T12:57:13.754" v="39" actId="478"/>
            <ac:picMkLst>
              <pc:docMk/>
              <pc:sldMasterMk cId="2927321763" sldId="2147484182"/>
              <pc:sldLayoutMk cId="3262242965" sldId="2147484188"/>
              <ac:picMk id="8" creationId="{DA99153F-7684-7604-CA09-A1884E71FED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17.969" v="42"/>
          <pc:sldLayoutMkLst>
            <pc:docMk/>
            <pc:sldMasterMk cId="2927321763" sldId="2147484182"/>
            <pc:sldLayoutMk cId="1443399841" sldId="2147484189"/>
          </pc:sldLayoutMkLst>
          <pc:picChg chg="add mod">
            <ac:chgData name="Ellen Marie Skjefstad" userId="314a596a-b600-4d71-8bae-762cb7d13de3" providerId="ADAL" clId="{15B81764-44DC-4292-92E5-49D9E07C9837}" dt="2026-02-06T12:57:17.969" v="42"/>
            <ac:picMkLst>
              <pc:docMk/>
              <pc:sldMasterMk cId="2927321763" sldId="2147484182"/>
              <pc:sldLayoutMk cId="1443399841" sldId="2147484189"/>
              <ac:picMk id="2" creationId="{931DC270-9A91-438E-57FD-F5359502BFE4}"/>
            </ac:picMkLst>
          </pc:picChg>
          <pc:picChg chg="del">
            <ac:chgData name="Ellen Marie Skjefstad" userId="314a596a-b600-4d71-8bae-762cb7d13de3" providerId="ADAL" clId="{15B81764-44DC-4292-92E5-49D9E07C9837}" dt="2026-02-06T12:57:17.604" v="41" actId="478"/>
            <ac:picMkLst>
              <pc:docMk/>
              <pc:sldMasterMk cId="2927321763" sldId="2147484182"/>
              <pc:sldLayoutMk cId="1443399841" sldId="2147484189"/>
              <ac:picMk id="5" creationId="{FF80E6BB-07BA-5F42-5AFB-2735FC8EB2DF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21.553" v="44"/>
          <pc:sldLayoutMkLst>
            <pc:docMk/>
            <pc:sldMasterMk cId="2927321763" sldId="2147484182"/>
            <pc:sldLayoutMk cId="3586674294" sldId="2147484190"/>
          </pc:sldLayoutMkLst>
          <pc:picChg chg="add mod">
            <ac:chgData name="Ellen Marie Skjefstad" userId="314a596a-b600-4d71-8bae-762cb7d13de3" providerId="ADAL" clId="{15B81764-44DC-4292-92E5-49D9E07C9837}" dt="2026-02-06T12:57:21.553" v="44"/>
            <ac:picMkLst>
              <pc:docMk/>
              <pc:sldMasterMk cId="2927321763" sldId="2147484182"/>
              <pc:sldLayoutMk cId="3586674294" sldId="2147484190"/>
              <ac:picMk id="2" creationId="{622A3394-BC47-E98B-9268-C020D4DEF8F9}"/>
            </ac:picMkLst>
          </pc:picChg>
          <pc:picChg chg="del">
            <ac:chgData name="Ellen Marie Skjefstad" userId="314a596a-b600-4d71-8bae-762cb7d13de3" providerId="ADAL" clId="{15B81764-44DC-4292-92E5-49D9E07C9837}" dt="2026-02-06T12:57:21.115" v="43" actId="478"/>
            <ac:picMkLst>
              <pc:docMk/>
              <pc:sldMasterMk cId="2927321763" sldId="2147484182"/>
              <pc:sldLayoutMk cId="3586674294" sldId="2147484190"/>
              <ac:picMk id="10" creationId="{FF667F33-D893-9559-ABB5-CCFFAA5D2AF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25.302" v="46"/>
          <pc:sldLayoutMkLst>
            <pc:docMk/>
            <pc:sldMasterMk cId="2927321763" sldId="2147484182"/>
            <pc:sldLayoutMk cId="1824514519" sldId="2147484191"/>
          </pc:sldLayoutMkLst>
          <pc:picChg chg="add mod">
            <ac:chgData name="Ellen Marie Skjefstad" userId="314a596a-b600-4d71-8bae-762cb7d13de3" providerId="ADAL" clId="{15B81764-44DC-4292-92E5-49D9E07C9837}" dt="2026-02-06T12:57:25.302" v="46"/>
            <ac:picMkLst>
              <pc:docMk/>
              <pc:sldMasterMk cId="2927321763" sldId="2147484182"/>
              <pc:sldLayoutMk cId="1824514519" sldId="2147484191"/>
              <ac:picMk id="2" creationId="{F723B983-888D-2CEE-18A1-85D5DE9DB860}"/>
            </ac:picMkLst>
          </pc:picChg>
          <pc:picChg chg="del">
            <ac:chgData name="Ellen Marie Skjefstad" userId="314a596a-b600-4d71-8bae-762cb7d13de3" providerId="ADAL" clId="{15B81764-44DC-4292-92E5-49D9E07C9837}" dt="2026-02-06T12:57:24.848" v="45" actId="478"/>
            <ac:picMkLst>
              <pc:docMk/>
              <pc:sldMasterMk cId="2927321763" sldId="2147484182"/>
              <pc:sldLayoutMk cId="1824514519" sldId="2147484191"/>
              <ac:picMk id="10" creationId="{688E6CE3-002C-140B-A20E-D9588A8B3AB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2:57:28.597" v="48"/>
          <pc:sldLayoutMkLst>
            <pc:docMk/>
            <pc:sldMasterMk cId="2927321763" sldId="2147484182"/>
            <pc:sldLayoutMk cId="2740166803" sldId="2147484192"/>
          </pc:sldLayoutMkLst>
          <pc:picChg chg="del">
            <ac:chgData name="Ellen Marie Skjefstad" userId="314a596a-b600-4d71-8bae-762cb7d13de3" providerId="ADAL" clId="{15B81764-44DC-4292-92E5-49D9E07C9837}" dt="2026-02-06T12:57:28.159" v="47" actId="478"/>
            <ac:picMkLst>
              <pc:docMk/>
              <pc:sldMasterMk cId="2927321763" sldId="2147484182"/>
              <pc:sldLayoutMk cId="2740166803" sldId="2147484192"/>
              <ac:picMk id="2" creationId="{38C669BC-4E9E-509C-1647-74A7EF363281}"/>
            </ac:picMkLst>
          </pc:picChg>
          <pc:picChg chg="add mod">
            <ac:chgData name="Ellen Marie Skjefstad" userId="314a596a-b600-4d71-8bae-762cb7d13de3" providerId="ADAL" clId="{15B81764-44DC-4292-92E5-49D9E07C9837}" dt="2026-02-06T12:57:28.597" v="48"/>
            <ac:picMkLst>
              <pc:docMk/>
              <pc:sldMasterMk cId="2927321763" sldId="2147484182"/>
              <pc:sldLayoutMk cId="2740166803" sldId="2147484192"/>
              <ac:picMk id="4" creationId="{A5027C56-0082-31FE-BBBB-F4127DE5E4FE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2:58:26.420" v="49" actId="14826"/>
          <pc:sldLayoutMkLst>
            <pc:docMk/>
            <pc:sldMasterMk cId="2927321763" sldId="2147484182"/>
            <pc:sldLayoutMk cId="2355381584" sldId="2147484195"/>
          </pc:sldLayoutMkLst>
          <pc:picChg chg="mod">
            <ac:chgData name="Ellen Marie Skjefstad" userId="314a596a-b600-4d71-8bae-762cb7d13de3" providerId="ADAL" clId="{15B81764-44DC-4292-92E5-49D9E07C9837}" dt="2026-02-06T12:58:26.420" v="49" actId="14826"/>
            <ac:picMkLst>
              <pc:docMk/>
              <pc:sldMasterMk cId="2927321763" sldId="2147484182"/>
              <pc:sldLayoutMk cId="2355381584" sldId="2147484195"/>
              <ac:picMk id="6" creationId="{596D5BCD-333E-E969-0A07-B45B0D60416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1E32A0B-3981-6EA8-B246-F250478D635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C8A29C-4294-CDB9-60AF-DED65C43B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3926"/>
            <a:ext cx="2284613" cy="16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1E2539-15C1-7BB0-A09E-B5C8821DFEE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541"/>
            <a:ext cx="1455847" cy="1049289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B0D883-542B-BFA0-2927-A9D8E84470C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6739F-6040-A89F-1BED-A967EDD1F4C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B21D0A-159D-5EE4-B97A-124D8D5CDFB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26006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EAAFB1C-B4F0-415F-F9C4-F20801B8A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63819F3-C336-719C-34B2-81ABA9563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541"/>
            <a:ext cx="1455847" cy="1049289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8B5750-46FD-D303-828B-F173F465AD6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4129321-0EAE-FDE1-D73A-E9F886228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CD175B1-427D-BAA7-0B65-245085710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AA74857-54A2-737F-959C-ABE65EDE61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A0C4CA1-03CA-A4BC-FAD7-070760E1F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3926"/>
            <a:ext cx="2284613" cy="16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DE13B3D-C545-C276-1167-25E71CAFD97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541"/>
            <a:ext cx="1455847" cy="1049289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45446F-3261-80F4-41C2-1B3B374711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E1EBC-B47A-494B-2DE6-B158DF5E6F0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DC10C-B465-840A-D0E7-3F5D720F23F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923714D-A9C4-7A10-D67D-2C9D8C957CE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32184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C510D17-CB42-0521-17DF-4FAD6308F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2F3EF74-4A02-054C-5F0E-A3432E8858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1DC270-9A91-438E-57FD-F5359502B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622A3394-BC47-E98B-9268-C020D4DEF8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23B983-888D-2CEE-18A1-85D5DE9DB8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5027C56-0082-31FE-BBBB-F4127DE5E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3926"/>
            <a:ext cx="2284613" cy="16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5756"/>
            <a:ext cx="2854624" cy="2057444"/>
          </a:xfrm>
          <a:prstGeom prst="rect">
            <a:avLst/>
          </a:prstGeom>
        </p:spPr>
      </p:pic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B9AB48E-8473-47C6-1CC4-101D3A51BA0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72244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5DB1C97-EA1C-8125-A25A-08C1136A8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C035C7-3959-3CDB-B06B-A95C79C2F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3814D7D-7EBB-00EE-23DA-07858E038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Bilde 1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A3952E1E-1236-ACB2-17E7-823BE93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" y="3952548"/>
            <a:ext cx="1279698" cy="241607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C65B9D5-4741-6CAD-72A6-81FF0E37B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9E6F247-9926-06D8-1B93-951EBECC73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3638"/>
            <a:ext cx="1200337" cy="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80896-B812-7A6B-5C52-52960C0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6" y="3452019"/>
            <a:ext cx="7386228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02A52-E118-5A31-64BC-3590FE9508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0576" y="5062841"/>
            <a:ext cx="5308251" cy="65340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8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33</cp:revision>
  <dcterms:created xsi:type="dcterms:W3CDTF">2025-05-12T09:03:39Z</dcterms:created>
  <dcterms:modified xsi:type="dcterms:W3CDTF">2026-02-06T12:58:28Z</dcterms:modified>
</cp:coreProperties>
</file>